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147483647" r:id="rId5"/>
    <p:sldId id="256" r:id="rId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26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39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52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657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2788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199920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051" algn="l" defTabSz="91426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2FA33D-A51F-98D2-75DD-B0E6CE8D3BD0}" name="Fock, Valerie" initials="VF" userId="S::vfock@amgen.com::6006b7cc-e511-4422-8970-0072e335bc93" providerId="AD"/>
  <p188:author id="{4D543585-3350-58A8-C493-44BBE2878D92}" name="OPRG" initials="OPRG" userId="OPRG" providerId="None"/>
  <p188:author id="{6BDAAABD-3FED-2D62-9B31-C770BD43D2DD}" name="Kirsten Thomas (Porter Novelli)" initials="KT(N" userId="S::kirsten.thomas@porternovelli.com::8e7cd897-7e97-4e7b-9736-07d2f2d87461" providerId="AD"/>
  <p188:author id="{EFCF4FF6-E091-EDA5-0FA4-BF6F628F49BC}" name="Lindsey Fisher (Porter Novelli)" initials="LF(N" userId="S::lindsey.fisher@porternovelli.com::b12492c1-00a5-4d62-bbb7-918bd4ae746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a Belcher" initials="" lastIdx="56" clrIdx="0"/>
  <p:cmAuthor id="2" name="Weslyn Lu" initials="" lastIdx="139" clrIdx="1"/>
  <p:cmAuthor id="3" name="Taylor DeVoe" initials="" lastIdx="3" clrIdx="2"/>
  <p:cmAuthor id="4" name="David Bickel" initials="" lastIdx="8" clrIdx="3"/>
  <p:cmAuthor id="5" name="Dang, Jacqueline" initials="" lastIdx="4" clrIdx="4"/>
  <p:cmAuthor id="6" name="Jacqueline Dang" initials="" lastIdx="17" clrIdx="5"/>
  <p:cmAuthor id="7" name="Sharon Karlsberg" initials="" lastIdx="4" clrIdx="6"/>
  <p:cmAuthor id="8" name="Jacqueline L Zummo" initials="" lastIdx="1" clrIdx="7"/>
  <p:cmAuthor id="9" name="Suzanne Martinez (IB Health)" initials="" lastIdx="1" clrIdx="8"/>
  <p:cmAuthor id="10" name="Melissa Hoefel (Ketchum)" initials="" lastIdx="14" clrIdx="9"/>
  <p:cmAuthor id="11" name="Heather Gartman" initials="" lastIdx="5" clrIdx="10"/>
  <p:cmAuthor id="12" name="Heather Gartman (Ketchum)" initials="" lastIdx="6" clrIdx="11"/>
  <p:cmAuthor id="13" name="Appelmans, Frederic" initials="" lastIdx="2" clrIdx="12"/>
  <p:cmAuthor id="14" name="OPRG" initials="OPRG" lastIdx="6" clrIdx="13">
    <p:extLst>
      <p:ext uri="{19B8F6BF-5375-455C-9EA6-DF929625EA0E}">
        <p15:presenceInfo xmlns:p15="http://schemas.microsoft.com/office/powerpoint/2012/main" userId="OPR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1F6D"/>
    <a:srgbClr val="0063C3"/>
    <a:srgbClr val="615D77"/>
    <a:srgbClr val="910057"/>
    <a:srgbClr val="FFFFFF"/>
    <a:srgbClr val="F24405"/>
    <a:srgbClr val="E01327"/>
    <a:srgbClr val="EFEFEF"/>
    <a:srgbClr val="8899A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CE6344-B75A-4478-AB9C-7A8D763E4FCF}" v="1" dt="2025-11-27T09:48:00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1727" autoAdjust="0"/>
  </p:normalViewPr>
  <p:slideViewPr>
    <p:cSldViewPr snapToGrid="0">
      <p:cViewPr varScale="1">
        <p:scale>
          <a:sx n="60" d="100"/>
          <a:sy n="60" d="100"/>
        </p:scale>
        <p:origin x="716" y="268"/>
      </p:cViewPr>
      <p:guideLst/>
    </p:cSldViewPr>
  </p:slideViewPr>
  <p:outlineViewPr>
    <p:cViewPr>
      <p:scale>
        <a:sx n="33" d="100"/>
        <a:sy n="33" d="100"/>
      </p:scale>
      <p:origin x="0" y="-317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22"/>
    </p:cViewPr>
  </p:sorterViewPr>
  <p:notesViewPr>
    <p:cSldViewPr snapToGrid="0">
      <p:cViewPr>
        <p:scale>
          <a:sx n="1" d="2"/>
          <a:sy n="1" d="2"/>
        </p:scale>
        <p:origin x="3408" y="9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ck, Valerie" userId="6006b7cc-e511-4422-8970-0072e335bc93" providerId="ADAL" clId="{302245F7-9756-42B0-B495-C25393E6AAE8}"/>
    <pc:docChg chg="undo custSel addSld delSld modSld">
      <pc:chgData name="Fock, Valerie" userId="6006b7cc-e511-4422-8970-0072e335bc93" providerId="ADAL" clId="{302245F7-9756-42B0-B495-C25393E6AAE8}" dt="2025-11-27T09:48:02.777" v="87" actId="478"/>
      <pc:docMkLst>
        <pc:docMk/>
      </pc:docMkLst>
      <pc:sldChg chg="addSp delSp modSp new mod">
        <pc:chgData name="Fock, Valerie" userId="6006b7cc-e511-4422-8970-0072e335bc93" providerId="ADAL" clId="{302245F7-9756-42B0-B495-C25393E6AAE8}" dt="2025-11-27T09:48:02.777" v="87" actId="478"/>
        <pc:sldMkLst>
          <pc:docMk/>
          <pc:sldMk cId="2465704925" sldId="256"/>
        </pc:sldMkLst>
        <pc:spChg chg="mod">
          <ac:chgData name="Fock, Valerie" userId="6006b7cc-e511-4422-8970-0072e335bc93" providerId="ADAL" clId="{302245F7-9756-42B0-B495-C25393E6AAE8}" dt="2025-11-27T09:35:33.719" v="69" actId="20577"/>
          <ac:spMkLst>
            <pc:docMk/>
            <pc:sldMk cId="2465704925" sldId="256"/>
            <ac:spMk id="2" creationId="{455CF28D-A9D5-9613-8FB6-10DBB772FEC7}"/>
          </ac:spMkLst>
        </pc:spChg>
        <pc:spChg chg="mod">
          <ac:chgData name="Fock, Valerie" userId="6006b7cc-e511-4422-8970-0072e335bc93" providerId="ADAL" clId="{302245F7-9756-42B0-B495-C25393E6AAE8}" dt="2025-11-27T09:34:52.318" v="63" actId="113"/>
          <ac:spMkLst>
            <pc:docMk/>
            <pc:sldMk cId="2465704925" sldId="256"/>
            <ac:spMk id="3" creationId="{CBCCEB06-7808-2A7B-6EA2-0C94C8E3F9CA}"/>
          </ac:spMkLst>
        </pc:spChg>
        <pc:spChg chg="mod">
          <ac:chgData name="Fock, Valerie" userId="6006b7cc-e511-4422-8970-0072e335bc93" providerId="ADAL" clId="{302245F7-9756-42B0-B495-C25393E6AAE8}" dt="2025-11-11T13:21:05.553" v="47" actId="20577"/>
          <ac:spMkLst>
            <pc:docMk/>
            <pc:sldMk cId="2465704925" sldId="256"/>
            <ac:spMk id="4" creationId="{3F1504CB-EDC0-B7F3-29A0-F467FAF1236E}"/>
          </ac:spMkLst>
        </pc:spChg>
        <pc:spChg chg="add del mod">
          <ac:chgData name="Fock, Valerie" userId="6006b7cc-e511-4422-8970-0072e335bc93" providerId="ADAL" clId="{302245F7-9756-42B0-B495-C25393E6AAE8}" dt="2025-11-27T09:48:02.777" v="87" actId="478"/>
          <ac:spMkLst>
            <pc:docMk/>
            <pc:sldMk cId="2465704925" sldId="256"/>
            <ac:spMk id="5" creationId="{7CE37C92-2A0D-C9F2-10E3-12FB8BD0EA21}"/>
          </ac:spMkLst>
        </pc:spChg>
      </pc:sldChg>
      <pc:sldChg chg="new del">
        <pc:chgData name="Fock, Valerie" userId="6006b7cc-e511-4422-8970-0072e335bc93" providerId="ADAL" clId="{302245F7-9756-42B0-B495-C25393E6AAE8}" dt="2025-11-11T13:06:05.395" v="1" actId="47"/>
        <pc:sldMkLst>
          <pc:docMk/>
          <pc:sldMk cId="3902419552" sldId="256"/>
        </pc:sldMkLst>
      </pc:sldChg>
      <pc:sldChg chg="addSp delSp modSp mod">
        <pc:chgData name="Fock, Valerie" userId="6006b7cc-e511-4422-8970-0072e335bc93" providerId="ADAL" clId="{302245F7-9756-42B0-B495-C25393E6AAE8}" dt="2025-11-27T09:47:56.560" v="85" actId="14100"/>
        <pc:sldMkLst>
          <pc:docMk/>
          <pc:sldMk cId="3532173797" sldId="2147483647"/>
        </pc:sldMkLst>
        <pc:spChg chg="mod">
          <ac:chgData name="Fock, Valerie" userId="6006b7cc-e511-4422-8970-0072e335bc93" providerId="ADAL" clId="{302245F7-9756-42B0-B495-C25393E6AAE8}" dt="2025-11-11T13:21:27.709" v="50" actId="947"/>
          <ac:spMkLst>
            <pc:docMk/>
            <pc:sldMk cId="3532173797" sldId="2147483647"/>
            <ac:spMk id="2" creationId="{139F682C-F8D8-0278-EE92-DF8B89E2D6AE}"/>
          </ac:spMkLst>
        </pc:spChg>
        <pc:spChg chg="add del">
          <ac:chgData name="Fock, Valerie" userId="6006b7cc-e511-4422-8970-0072e335bc93" providerId="ADAL" clId="{302245F7-9756-42B0-B495-C25393E6AAE8}" dt="2025-11-27T09:47:31.841" v="71" actId="22"/>
          <ac:spMkLst>
            <pc:docMk/>
            <pc:sldMk cId="3532173797" sldId="2147483647"/>
            <ac:spMk id="10" creationId="{67155BC6-80F5-FDCC-C9B5-386A679B2370}"/>
          </ac:spMkLst>
        </pc:spChg>
        <pc:spChg chg="add mod">
          <ac:chgData name="Fock, Valerie" userId="6006b7cc-e511-4422-8970-0072e335bc93" providerId="ADAL" clId="{302245F7-9756-42B0-B495-C25393E6AAE8}" dt="2025-11-27T09:47:56.560" v="85" actId="14100"/>
          <ac:spMkLst>
            <pc:docMk/>
            <pc:sldMk cId="3532173797" sldId="2147483647"/>
            <ac:spMk id="13" creationId="{797D7A17-C1CB-72C5-A5BE-8C1DC8C0E1A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C0CC24-5AAB-1E4A-8425-7C8B5A8520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AC3D3-1225-E741-9BA6-95F3080915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2B57F61-F687-A64D-889F-CFC7C931604F}" type="datetimeFigureOut">
              <a:rPr lang="en-US">
                <a:latin typeface="Arial" panose="020B0604020202020204" pitchFamily="34" charset="0"/>
              </a:rPr>
              <a:pPr>
                <a:defRPr/>
              </a:pPr>
              <a:t>11/27/2025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3AC08-FBCB-644B-A186-FD82D5F3BD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B92C5-758E-4447-8685-FCB792EA1E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8B9DC18-F474-5144-AF82-74E2A1BE2B4F}" type="slidenum">
              <a:rPr lang="en-US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2A40C6-363A-D54C-A0AD-9B3D25289B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52D596-22B1-C44A-9273-1D6920BF6D9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568C741-784D-C14F-95B2-75F92A637A65}" type="datetimeFigureOut">
              <a:rPr lang="en-US" smtClean="0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8B5BF6C-86BB-BF43-9A11-02A312F902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2E2789F-7479-3149-9A68-AF1616D6E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68972-DBE2-E648-853D-5A7FDFD3BE3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58963-5B99-514C-88A2-B4C11A880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32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263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394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526" algn="l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DataStream1_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all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C0AEB185-A318-8987-E91C-F658FA92F28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54939"/>
            <a:ext cx="1966236" cy="2465342"/>
          </a:xfrm>
          <a:custGeom>
            <a:avLst/>
            <a:gdLst>
              <a:gd name="connsiteX0" fmla="*/ 510902 w 1966236"/>
              <a:gd name="connsiteY0" fmla="*/ 0 h 2465342"/>
              <a:gd name="connsiteX1" fmla="*/ 1177619 w 1966236"/>
              <a:gd name="connsiteY1" fmla="*/ 0 h 2465342"/>
              <a:gd name="connsiteX2" fmla="*/ 1900649 w 1966236"/>
              <a:gd name="connsiteY2" fmla="*/ 1101765 h 2465342"/>
              <a:gd name="connsiteX3" fmla="*/ 270476 w 1966236"/>
              <a:gd name="connsiteY3" fmla="*/ 2465342 h 2465342"/>
              <a:gd name="connsiteX4" fmla="*/ 0 w 1966236"/>
              <a:gd name="connsiteY4" fmla="*/ 2465342 h 2465342"/>
              <a:gd name="connsiteX5" fmla="*/ 0 w 1966236"/>
              <a:gd name="connsiteY5" fmla="*/ 91911 h 2465342"/>
              <a:gd name="connsiteX6" fmla="*/ 73470 w 1966236"/>
              <a:gd name="connsiteY6" fmla="*/ 64752 h 2465342"/>
              <a:gd name="connsiteX7" fmla="*/ 510902 w 1966236"/>
              <a:gd name="connsiteY7" fmla="*/ 0 h 2465342"/>
              <a:gd name="connsiteX0" fmla="*/ 0 w 1966236"/>
              <a:gd name="connsiteY0" fmla="*/ 91911 h 2465342"/>
              <a:gd name="connsiteX1" fmla="*/ 73470 w 1966236"/>
              <a:gd name="connsiteY1" fmla="*/ 64752 h 2465342"/>
              <a:gd name="connsiteX2" fmla="*/ 510902 w 1966236"/>
              <a:gd name="connsiteY2" fmla="*/ 0 h 2465342"/>
              <a:gd name="connsiteX3" fmla="*/ 1177619 w 1966236"/>
              <a:gd name="connsiteY3" fmla="*/ 0 h 2465342"/>
              <a:gd name="connsiteX4" fmla="*/ 1900649 w 1966236"/>
              <a:gd name="connsiteY4" fmla="*/ 1101765 h 2465342"/>
              <a:gd name="connsiteX5" fmla="*/ 270476 w 1966236"/>
              <a:gd name="connsiteY5" fmla="*/ 2465342 h 2465342"/>
              <a:gd name="connsiteX6" fmla="*/ 0 w 1966236"/>
              <a:gd name="connsiteY6" fmla="*/ 2465342 h 2465342"/>
              <a:gd name="connsiteX7" fmla="*/ 91440 w 1966236"/>
              <a:gd name="connsiteY7" fmla="*/ 183351 h 2465342"/>
              <a:gd name="connsiteX0" fmla="*/ 0 w 1966236"/>
              <a:gd name="connsiteY0" fmla="*/ 91911 h 2465342"/>
              <a:gd name="connsiteX1" fmla="*/ 73470 w 1966236"/>
              <a:gd name="connsiteY1" fmla="*/ 64752 h 2465342"/>
              <a:gd name="connsiteX2" fmla="*/ 510902 w 1966236"/>
              <a:gd name="connsiteY2" fmla="*/ 0 h 2465342"/>
              <a:gd name="connsiteX3" fmla="*/ 1177619 w 1966236"/>
              <a:gd name="connsiteY3" fmla="*/ 0 h 2465342"/>
              <a:gd name="connsiteX4" fmla="*/ 1900649 w 1966236"/>
              <a:gd name="connsiteY4" fmla="*/ 1101765 h 2465342"/>
              <a:gd name="connsiteX5" fmla="*/ 270476 w 1966236"/>
              <a:gd name="connsiteY5" fmla="*/ 2465342 h 2465342"/>
              <a:gd name="connsiteX6" fmla="*/ 0 w 1966236"/>
              <a:gd name="connsiteY6" fmla="*/ 2465342 h 246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66236" h="2465342">
                <a:moveTo>
                  <a:pt x="0" y="91911"/>
                </a:moveTo>
                <a:lnTo>
                  <a:pt x="73470" y="64752"/>
                </a:lnTo>
                <a:cubicBezTo>
                  <a:pt x="207299" y="22878"/>
                  <a:pt x="352684" y="0"/>
                  <a:pt x="510902" y="0"/>
                </a:cubicBezTo>
                <a:lnTo>
                  <a:pt x="1177619" y="0"/>
                </a:lnTo>
                <a:cubicBezTo>
                  <a:pt x="1745422" y="0"/>
                  <a:pt x="2125319" y="580766"/>
                  <a:pt x="1900649" y="1101765"/>
                </a:cubicBezTo>
                <a:cubicBezTo>
                  <a:pt x="1593113" y="1814604"/>
                  <a:pt x="1114303" y="2465342"/>
                  <a:pt x="270476" y="2465342"/>
                </a:cubicBezTo>
                <a:lnTo>
                  <a:pt x="0" y="2465342"/>
                </a:ln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075F42D-CDFB-9013-705C-73D6F518485A}"/>
              </a:ext>
            </a:extLst>
          </p:cNvPr>
          <p:cNvSpPr>
            <a:spLocks noChangeAspect="1"/>
          </p:cNvSpPr>
          <p:nvPr userDrawn="1"/>
        </p:nvSpPr>
        <p:spPr>
          <a:xfrm>
            <a:off x="4475462" y="754940"/>
            <a:ext cx="7716539" cy="2467011"/>
          </a:xfrm>
          <a:custGeom>
            <a:avLst/>
            <a:gdLst>
              <a:gd name="connsiteX0" fmla="*/ 1875104 w 7716539"/>
              <a:gd name="connsiteY0" fmla="*/ 0 h 2467011"/>
              <a:gd name="connsiteX1" fmla="*/ 7621935 w 7716539"/>
              <a:gd name="connsiteY1" fmla="*/ 0 h 2467011"/>
              <a:gd name="connsiteX2" fmla="*/ 7716539 w 7716539"/>
              <a:gd name="connsiteY2" fmla="*/ 6044 h 2467011"/>
              <a:gd name="connsiteX3" fmla="*/ 7716539 w 7716539"/>
              <a:gd name="connsiteY3" fmla="*/ 2065236 h 2467011"/>
              <a:gd name="connsiteX4" fmla="*/ 7629183 w 7716539"/>
              <a:gd name="connsiteY4" fmla="*/ 2142379 h 2467011"/>
              <a:gd name="connsiteX5" fmla="*/ 6714387 w 7716539"/>
              <a:gd name="connsiteY5" fmla="*/ 2467011 h 2467011"/>
              <a:gd name="connsiteX6" fmla="*/ 344329 w 7716539"/>
              <a:gd name="connsiteY6" fmla="*/ 2467011 h 2467011"/>
              <a:gd name="connsiteX7" fmla="*/ 15346 w 7716539"/>
              <a:gd name="connsiteY7" fmla="*/ 2030798 h 2467011"/>
              <a:gd name="connsiteX8" fmla="*/ 290033 w 7716539"/>
              <a:gd name="connsiteY8" fmla="*/ 1306305 h 2467011"/>
              <a:gd name="connsiteX9" fmla="*/ 999374 w 7716539"/>
              <a:gd name="connsiteY9" fmla="*/ 316874 h 2467011"/>
              <a:gd name="connsiteX10" fmla="*/ 1875104 w 7716539"/>
              <a:gd name="connsiteY10" fmla="*/ 0 h 2467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16539" h="2467011">
                <a:moveTo>
                  <a:pt x="1875104" y="0"/>
                </a:moveTo>
                <a:lnTo>
                  <a:pt x="7621935" y="0"/>
                </a:lnTo>
                <a:lnTo>
                  <a:pt x="7716539" y="6044"/>
                </a:lnTo>
                <a:lnTo>
                  <a:pt x="7716539" y="2065236"/>
                </a:lnTo>
                <a:lnTo>
                  <a:pt x="7629183" y="2142379"/>
                </a:lnTo>
                <a:cubicBezTo>
                  <a:pt x="7383367" y="2342357"/>
                  <a:pt x="7083854" y="2467011"/>
                  <a:pt x="6714387" y="2467011"/>
                </a:cubicBezTo>
                <a:lnTo>
                  <a:pt x="344329" y="2467011"/>
                </a:lnTo>
                <a:cubicBezTo>
                  <a:pt x="154878" y="2467011"/>
                  <a:pt x="-59676" y="2258971"/>
                  <a:pt x="15346" y="2030798"/>
                </a:cubicBezTo>
                <a:cubicBezTo>
                  <a:pt x="94746" y="1782784"/>
                  <a:pt x="191659" y="1516095"/>
                  <a:pt x="290033" y="1306305"/>
                </a:cubicBezTo>
                <a:cubicBezTo>
                  <a:pt x="453210" y="962003"/>
                  <a:pt x="661050" y="576851"/>
                  <a:pt x="999374" y="316874"/>
                </a:cubicBezTo>
                <a:cubicBezTo>
                  <a:pt x="1155546" y="200162"/>
                  <a:pt x="1411259" y="0"/>
                  <a:pt x="1875104" y="0"/>
                </a:cubicBezTo>
                <a:close/>
              </a:path>
            </a:pathLst>
          </a:custGeom>
          <a:solidFill>
            <a:schemeClr val="accent2"/>
          </a:solidFill>
          <a:ln w="26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7B5A9A60-D84E-A403-F125-80F8872206AA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866028" y="754940"/>
            <a:ext cx="9061091" cy="2468698"/>
          </a:xfrm>
          <a:custGeom>
            <a:avLst/>
            <a:gdLst>
              <a:gd name="connsiteX0" fmla="*/ 1803827 w 9061091"/>
              <a:gd name="connsiteY0" fmla="*/ 0 h 2468698"/>
              <a:gd name="connsiteX1" fmla="*/ 2434150 w 9061091"/>
              <a:gd name="connsiteY1" fmla="*/ 0 h 2468698"/>
              <a:gd name="connsiteX2" fmla="*/ 7703282 w 9061091"/>
              <a:gd name="connsiteY2" fmla="*/ 0 h 2468698"/>
              <a:gd name="connsiteX3" fmla="*/ 8333606 w 9061091"/>
              <a:gd name="connsiteY3" fmla="*/ 0 h 2468698"/>
              <a:gd name="connsiteX4" fmla="*/ 8374472 w 9061091"/>
              <a:gd name="connsiteY4" fmla="*/ 2611 h 2468698"/>
              <a:gd name="connsiteX5" fmla="*/ 8995352 w 9061091"/>
              <a:gd name="connsiteY5" fmla="*/ 1100857 h 2468698"/>
              <a:gd name="connsiteX6" fmla="*/ 7360358 w 9061091"/>
              <a:gd name="connsiteY6" fmla="*/ 2468698 h 2468698"/>
              <a:gd name="connsiteX7" fmla="*/ 6730034 w 9061091"/>
              <a:gd name="connsiteY7" fmla="*/ 2468698 h 2468698"/>
              <a:gd name="connsiteX8" fmla="*/ 975454 w 9061091"/>
              <a:gd name="connsiteY8" fmla="*/ 2468698 h 2468698"/>
              <a:gd name="connsiteX9" fmla="*/ 345130 w 9061091"/>
              <a:gd name="connsiteY9" fmla="*/ 2468698 h 2468698"/>
              <a:gd name="connsiteX10" fmla="*/ 15381 w 9061091"/>
              <a:gd name="connsiteY10" fmla="*/ 2031469 h 2468698"/>
              <a:gd name="connsiteX11" fmla="*/ 290709 w 9061091"/>
              <a:gd name="connsiteY11" fmla="*/ 1305287 h 2468698"/>
              <a:gd name="connsiteX12" fmla="*/ 1001703 w 9061091"/>
              <a:gd name="connsiteY12" fmla="*/ 313550 h 2468698"/>
              <a:gd name="connsiteX13" fmla="*/ 1714693 w 9061091"/>
              <a:gd name="connsiteY13" fmla="*/ 4787 h 2468698"/>
              <a:gd name="connsiteX0" fmla="*/ 1803827 w 9061091"/>
              <a:gd name="connsiteY0" fmla="*/ 0 h 2468698"/>
              <a:gd name="connsiteX1" fmla="*/ 7703282 w 9061091"/>
              <a:gd name="connsiteY1" fmla="*/ 0 h 2468698"/>
              <a:gd name="connsiteX2" fmla="*/ 8333606 w 9061091"/>
              <a:gd name="connsiteY2" fmla="*/ 0 h 2468698"/>
              <a:gd name="connsiteX3" fmla="*/ 8374472 w 9061091"/>
              <a:gd name="connsiteY3" fmla="*/ 2611 h 2468698"/>
              <a:gd name="connsiteX4" fmla="*/ 8995352 w 9061091"/>
              <a:gd name="connsiteY4" fmla="*/ 1100857 h 2468698"/>
              <a:gd name="connsiteX5" fmla="*/ 7360358 w 9061091"/>
              <a:gd name="connsiteY5" fmla="*/ 2468698 h 2468698"/>
              <a:gd name="connsiteX6" fmla="*/ 6730034 w 9061091"/>
              <a:gd name="connsiteY6" fmla="*/ 2468698 h 2468698"/>
              <a:gd name="connsiteX7" fmla="*/ 975454 w 9061091"/>
              <a:gd name="connsiteY7" fmla="*/ 2468698 h 2468698"/>
              <a:gd name="connsiteX8" fmla="*/ 345130 w 9061091"/>
              <a:gd name="connsiteY8" fmla="*/ 2468698 h 2468698"/>
              <a:gd name="connsiteX9" fmla="*/ 15381 w 9061091"/>
              <a:gd name="connsiteY9" fmla="*/ 2031469 h 2468698"/>
              <a:gd name="connsiteX10" fmla="*/ 290709 w 9061091"/>
              <a:gd name="connsiteY10" fmla="*/ 1305287 h 2468698"/>
              <a:gd name="connsiteX11" fmla="*/ 1001703 w 9061091"/>
              <a:gd name="connsiteY11" fmla="*/ 313550 h 2468698"/>
              <a:gd name="connsiteX12" fmla="*/ 1714693 w 9061091"/>
              <a:gd name="connsiteY12" fmla="*/ 4787 h 2468698"/>
              <a:gd name="connsiteX13" fmla="*/ 1803827 w 9061091"/>
              <a:gd name="connsiteY13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6730034 w 9061091"/>
              <a:gd name="connsiteY5" fmla="*/ 2468698 h 2468698"/>
              <a:gd name="connsiteX6" fmla="*/ 975454 w 9061091"/>
              <a:gd name="connsiteY6" fmla="*/ 2468698 h 2468698"/>
              <a:gd name="connsiteX7" fmla="*/ 345130 w 9061091"/>
              <a:gd name="connsiteY7" fmla="*/ 2468698 h 2468698"/>
              <a:gd name="connsiteX8" fmla="*/ 15381 w 9061091"/>
              <a:gd name="connsiteY8" fmla="*/ 2031469 h 2468698"/>
              <a:gd name="connsiteX9" fmla="*/ 290709 w 9061091"/>
              <a:gd name="connsiteY9" fmla="*/ 1305287 h 2468698"/>
              <a:gd name="connsiteX10" fmla="*/ 1001703 w 9061091"/>
              <a:gd name="connsiteY10" fmla="*/ 313550 h 2468698"/>
              <a:gd name="connsiteX11" fmla="*/ 1714693 w 9061091"/>
              <a:gd name="connsiteY11" fmla="*/ 4787 h 2468698"/>
              <a:gd name="connsiteX12" fmla="*/ 1803827 w 9061091"/>
              <a:gd name="connsiteY12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975454 w 9061091"/>
              <a:gd name="connsiteY5" fmla="*/ 2468698 h 2468698"/>
              <a:gd name="connsiteX6" fmla="*/ 345130 w 9061091"/>
              <a:gd name="connsiteY6" fmla="*/ 2468698 h 2468698"/>
              <a:gd name="connsiteX7" fmla="*/ 15381 w 9061091"/>
              <a:gd name="connsiteY7" fmla="*/ 2031469 h 2468698"/>
              <a:gd name="connsiteX8" fmla="*/ 290709 w 9061091"/>
              <a:gd name="connsiteY8" fmla="*/ 1305287 h 2468698"/>
              <a:gd name="connsiteX9" fmla="*/ 1001703 w 9061091"/>
              <a:gd name="connsiteY9" fmla="*/ 313550 h 2468698"/>
              <a:gd name="connsiteX10" fmla="*/ 1714693 w 9061091"/>
              <a:gd name="connsiteY10" fmla="*/ 4787 h 2468698"/>
              <a:gd name="connsiteX11" fmla="*/ 1803827 w 9061091"/>
              <a:gd name="connsiteY11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345130 w 9061091"/>
              <a:gd name="connsiteY5" fmla="*/ 2468698 h 2468698"/>
              <a:gd name="connsiteX6" fmla="*/ 15381 w 9061091"/>
              <a:gd name="connsiteY6" fmla="*/ 2031469 h 2468698"/>
              <a:gd name="connsiteX7" fmla="*/ 290709 w 9061091"/>
              <a:gd name="connsiteY7" fmla="*/ 1305287 h 2468698"/>
              <a:gd name="connsiteX8" fmla="*/ 1001703 w 9061091"/>
              <a:gd name="connsiteY8" fmla="*/ 313550 h 2468698"/>
              <a:gd name="connsiteX9" fmla="*/ 1714693 w 9061091"/>
              <a:gd name="connsiteY9" fmla="*/ 4787 h 2468698"/>
              <a:gd name="connsiteX10" fmla="*/ 1803827 w 9061091"/>
              <a:gd name="connsiteY10" fmla="*/ 0 h 24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61091" h="2468698">
                <a:moveTo>
                  <a:pt x="1803827" y="0"/>
                </a:moveTo>
                <a:lnTo>
                  <a:pt x="8333606" y="0"/>
                </a:lnTo>
                <a:lnTo>
                  <a:pt x="8374472" y="2611"/>
                </a:lnTo>
                <a:cubicBezTo>
                  <a:pt x="8884687" y="68559"/>
                  <a:pt x="9206566" y="611441"/>
                  <a:pt x="8995352" y="1100857"/>
                </a:cubicBezTo>
                <a:cubicBezTo>
                  <a:pt x="8686962" y="1815924"/>
                  <a:pt x="8206822" y="2468698"/>
                  <a:pt x="7360358" y="2468698"/>
                </a:cubicBezTo>
                <a:lnTo>
                  <a:pt x="345130" y="2468698"/>
                </a:lnTo>
                <a:cubicBezTo>
                  <a:pt x="155239" y="2468698"/>
                  <a:pt x="-59815" y="2260173"/>
                  <a:pt x="15381" y="2031469"/>
                </a:cubicBezTo>
                <a:cubicBezTo>
                  <a:pt x="94966" y="1782877"/>
                  <a:pt x="192106" y="1515566"/>
                  <a:pt x="290709" y="1305287"/>
                </a:cubicBezTo>
                <a:cubicBezTo>
                  <a:pt x="454267" y="960183"/>
                  <a:pt x="662591" y="574133"/>
                  <a:pt x="1001703" y="313550"/>
                </a:cubicBezTo>
                <a:cubicBezTo>
                  <a:pt x="1138673" y="211189"/>
                  <a:pt x="1352030" y="44788"/>
                  <a:pt x="1714693" y="4787"/>
                </a:cubicBezTo>
                <a:lnTo>
                  <a:pt x="1803827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3441215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Datum1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12382B-4419-9973-4D19-158F767CAA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93"/>
          <a:stretch/>
        </p:blipFill>
        <p:spPr>
          <a:xfrm>
            <a:off x="0" y="4457700"/>
            <a:ext cx="6736687" cy="1668658"/>
          </a:xfrm>
          <a:prstGeom prst="rect">
            <a:avLst/>
          </a:prstGeom>
        </p:spPr>
      </p:pic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294B08D0-197D-8ED1-015E-B172D44DD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53" y="1574800"/>
            <a:ext cx="8639038" cy="1962727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>
              <a:spcAft>
                <a:spcPts val="600"/>
              </a:spcAft>
              <a:defRPr lang="en-US" sz="5400" b="0" i="0" kern="1200" cap="none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36B658A-431B-2BD2-E455-BE5B00643D92}"/>
              </a:ext>
            </a:extLst>
          </p:cNvPr>
          <p:cNvSpPr>
            <a:spLocks noChangeAspect="1"/>
          </p:cNvSpPr>
          <p:nvPr userDrawn="1"/>
        </p:nvSpPr>
        <p:spPr>
          <a:xfrm>
            <a:off x="625435" y="1218635"/>
            <a:ext cx="10955277" cy="2675058"/>
          </a:xfrm>
          <a:custGeom>
            <a:avLst/>
            <a:gdLst>
              <a:gd name="connsiteX0" fmla="*/ 2058918 w 10955277"/>
              <a:gd name="connsiteY0" fmla="*/ 0 h 2675058"/>
              <a:gd name="connsiteX1" fmla="*/ 10088376 w 10955277"/>
              <a:gd name="connsiteY1" fmla="*/ 0 h 2675058"/>
              <a:gd name="connsiteX2" fmla="*/ 10883313 w 10955277"/>
              <a:gd name="connsiteY2" fmla="*/ 1197170 h 2675058"/>
              <a:gd name="connsiteX3" fmla="*/ 9092608 w 10955277"/>
              <a:gd name="connsiteY3" fmla="*/ 2675058 h 2675058"/>
              <a:gd name="connsiteX4" fmla="*/ 376994 w 10955277"/>
              <a:gd name="connsiteY4" fmla="*/ 2675058 h 2675058"/>
              <a:gd name="connsiteX5" fmla="*/ 17180 w 10955277"/>
              <a:gd name="connsiteY5" fmla="*/ 2200319 h 2675058"/>
              <a:gd name="connsiteX6" fmla="*/ 318420 w 10955277"/>
              <a:gd name="connsiteY6" fmla="*/ 1415964 h 2675058"/>
              <a:gd name="connsiteX7" fmla="*/ 1096621 w 10955277"/>
              <a:gd name="connsiteY7" fmla="*/ 342638 h 2675058"/>
              <a:gd name="connsiteX8" fmla="*/ 2058918 w 10955277"/>
              <a:gd name="connsiteY8" fmla="*/ 0 h 2675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5277" h="2675058">
                <a:moveTo>
                  <a:pt x="2058918" y="0"/>
                </a:moveTo>
                <a:lnTo>
                  <a:pt x="10088376" y="0"/>
                </a:lnTo>
                <a:cubicBezTo>
                  <a:pt x="10711772" y="0"/>
                  <a:pt x="11130164" y="631609"/>
                  <a:pt x="10883313" y="1197170"/>
                </a:cubicBezTo>
                <a:cubicBezTo>
                  <a:pt x="10544416" y="1969143"/>
                  <a:pt x="10021429" y="2675058"/>
                  <a:pt x="9092608" y="2675058"/>
                </a:cubicBezTo>
                <a:lnTo>
                  <a:pt x="376994" y="2675058"/>
                </a:lnTo>
                <a:cubicBezTo>
                  <a:pt x="171982" y="2675058"/>
                  <a:pt x="-66502" y="2448011"/>
                  <a:pt x="17180" y="2200319"/>
                </a:cubicBezTo>
                <a:cubicBezTo>
                  <a:pt x="105040" y="1931987"/>
                  <a:pt x="209639" y="1643016"/>
                  <a:pt x="318420" y="1415964"/>
                </a:cubicBezTo>
                <a:cubicBezTo>
                  <a:pt x="498324" y="1040300"/>
                  <a:pt x="724258" y="623356"/>
                  <a:pt x="1096621" y="342638"/>
                </a:cubicBezTo>
                <a:cubicBezTo>
                  <a:pt x="1268163" y="218794"/>
                  <a:pt x="1552666" y="0"/>
                  <a:pt x="2058918" y="0"/>
                </a:cubicBezTo>
                <a:close/>
              </a:path>
            </a:pathLst>
          </a:custGeom>
          <a:noFill/>
          <a:ln w="50800" cap="rnd" cmpd="sng" algn="ctr">
            <a:gradFill flip="none" rotWithShape="1">
              <a:gsLst>
                <a:gs pos="37000">
                  <a:srgbClr val="81C1FF">
                    <a:alpha val="10000"/>
                  </a:srgbClr>
                </a:gs>
                <a:gs pos="20000">
                  <a:schemeClr val="accent2"/>
                </a:gs>
                <a:gs pos="42000">
                  <a:srgbClr val="81C1FF">
                    <a:alpha val="0"/>
                  </a:srgbClr>
                </a:gs>
                <a:gs pos="62000">
                  <a:srgbClr val="81C1FF">
                    <a:alpha val="0"/>
                  </a:srgbClr>
                </a:gs>
                <a:gs pos="80000">
                  <a:schemeClr val="accent1">
                    <a:lumMod val="40000"/>
                    <a:lumOff val="60000"/>
                    <a:alpha val="10000"/>
                  </a:schemeClr>
                </a:gs>
                <a:gs pos="92000">
                  <a:schemeClr val="accent2"/>
                </a:gs>
              </a:gsLst>
              <a:lin ang="9600000" scaled="0"/>
              <a:tileRect/>
            </a:gra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b="1">
              <a:solidFill>
                <a:srgbClr val="FFFFFF"/>
              </a:solidFill>
              <a:latin typeface="Poppins" pitchFamily="2" charset="77"/>
              <a:ea typeface="メイリオ"/>
              <a:cs typeface="Poppins" pitchFamily="2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E6F2606-6F0A-759B-5D99-283CC81B3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6253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Datum2_gradient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D4C25731-E9B6-8368-A0EB-4096FF020C9B}"/>
              </a:ext>
            </a:extLst>
          </p:cNvPr>
          <p:cNvSpPr>
            <a:spLocks noChangeAspect="1"/>
          </p:cNvSpPr>
          <p:nvPr userDrawn="1"/>
        </p:nvSpPr>
        <p:spPr>
          <a:xfrm>
            <a:off x="1203610" y="2242493"/>
            <a:ext cx="9205491" cy="2469357"/>
          </a:xfrm>
          <a:custGeom>
            <a:avLst/>
            <a:gdLst>
              <a:gd name="connsiteX0" fmla="*/ 1876886 w 9205491"/>
              <a:gd name="connsiteY0" fmla="*/ 0 h 2469357"/>
              <a:gd name="connsiteX1" fmla="*/ 2101738 w 9205491"/>
              <a:gd name="connsiteY1" fmla="*/ 0 h 2469357"/>
              <a:gd name="connsiteX2" fmla="*/ 8190656 w 9205491"/>
              <a:gd name="connsiteY2" fmla="*/ 0 h 2469357"/>
              <a:gd name="connsiteX3" fmla="*/ 8415508 w 9205491"/>
              <a:gd name="connsiteY3" fmla="*/ 0 h 2469357"/>
              <a:gd name="connsiteX4" fmla="*/ 9139842 w 9205491"/>
              <a:gd name="connsiteY4" fmla="*/ 1103398 h 2469357"/>
              <a:gd name="connsiteX5" fmla="*/ 7507098 w 9205491"/>
              <a:gd name="connsiteY5" fmla="*/ 2469357 h 2469357"/>
              <a:gd name="connsiteX6" fmla="*/ 7282246 w 9205491"/>
              <a:gd name="connsiteY6" fmla="*/ 2469357 h 2469357"/>
              <a:gd name="connsiteX7" fmla="*/ 569507 w 9205491"/>
              <a:gd name="connsiteY7" fmla="*/ 2469357 h 2469357"/>
              <a:gd name="connsiteX8" fmla="*/ 344655 w 9205491"/>
              <a:gd name="connsiteY8" fmla="*/ 2469357 h 2469357"/>
              <a:gd name="connsiteX9" fmla="*/ 15359 w 9205491"/>
              <a:gd name="connsiteY9" fmla="*/ 2032730 h 2469357"/>
              <a:gd name="connsiteX10" fmla="*/ 290307 w 9205491"/>
              <a:gd name="connsiteY10" fmla="*/ 1307547 h 2469357"/>
              <a:gd name="connsiteX11" fmla="*/ 1000323 w 9205491"/>
              <a:gd name="connsiteY11" fmla="*/ 317176 h 2469357"/>
              <a:gd name="connsiteX12" fmla="*/ 1876886 w 9205491"/>
              <a:gd name="connsiteY12" fmla="*/ 0 h 2469357"/>
              <a:gd name="connsiteX0" fmla="*/ 1876886 w 9205491"/>
              <a:gd name="connsiteY0" fmla="*/ 0 h 2469357"/>
              <a:gd name="connsiteX1" fmla="*/ 8190656 w 9205491"/>
              <a:gd name="connsiteY1" fmla="*/ 0 h 2469357"/>
              <a:gd name="connsiteX2" fmla="*/ 8415508 w 9205491"/>
              <a:gd name="connsiteY2" fmla="*/ 0 h 2469357"/>
              <a:gd name="connsiteX3" fmla="*/ 9139842 w 9205491"/>
              <a:gd name="connsiteY3" fmla="*/ 1103398 h 2469357"/>
              <a:gd name="connsiteX4" fmla="*/ 7507098 w 9205491"/>
              <a:gd name="connsiteY4" fmla="*/ 2469357 h 2469357"/>
              <a:gd name="connsiteX5" fmla="*/ 7282246 w 9205491"/>
              <a:gd name="connsiteY5" fmla="*/ 2469357 h 2469357"/>
              <a:gd name="connsiteX6" fmla="*/ 569507 w 9205491"/>
              <a:gd name="connsiteY6" fmla="*/ 2469357 h 2469357"/>
              <a:gd name="connsiteX7" fmla="*/ 344655 w 9205491"/>
              <a:gd name="connsiteY7" fmla="*/ 2469357 h 2469357"/>
              <a:gd name="connsiteX8" fmla="*/ 15359 w 9205491"/>
              <a:gd name="connsiteY8" fmla="*/ 2032730 h 2469357"/>
              <a:gd name="connsiteX9" fmla="*/ 290307 w 9205491"/>
              <a:gd name="connsiteY9" fmla="*/ 1307547 h 2469357"/>
              <a:gd name="connsiteX10" fmla="*/ 1000323 w 9205491"/>
              <a:gd name="connsiteY10" fmla="*/ 317176 h 2469357"/>
              <a:gd name="connsiteX11" fmla="*/ 1876886 w 9205491"/>
              <a:gd name="connsiteY11" fmla="*/ 0 h 2469357"/>
              <a:gd name="connsiteX0" fmla="*/ 1876886 w 9205491"/>
              <a:gd name="connsiteY0" fmla="*/ 0 h 2469357"/>
              <a:gd name="connsiteX1" fmla="*/ 8415508 w 9205491"/>
              <a:gd name="connsiteY1" fmla="*/ 0 h 2469357"/>
              <a:gd name="connsiteX2" fmla="*/ 9139842 w 9205491"/>
              <a:gd name="connsiteY2" fmla="*/ 1103398 h 2469357"/>
              <a:gd name="connsiteX3" fmla="*/ 7507098 w 9205491"/>
              <a:gd name="connsiteY3" fmla="*/ 2469357 h 2469357"/>
              <a:gd name="connsiteX4" fmla="*/ 7282246 w 9205491"/>
              <a:gd name="connsiteY4" fmla="*/ 2469357 h 2469357"/>
              <a:gd name="connsiteX5" fmla="*/ 569507 w 9205491"/>
              <a:gd name="connsiteY5" fmla="*/ 2469357 h 2469357"/>
              <a:gd name="connsiteX6" fmla="*/ 344655 w 9205491"/>
              <a:gd name="connsiteY6" fmla="*/ 2469357 h 2469357"/>
              <a:gd name="connsiteX7" fmla="*/ 15359 w 9205491"/>
              <a:gd name="connsiteY7" fmla="*/ 2032730 h 2469357"/>
              <a:gd name="connsiteX8" fmla="*/ 290307 w 9205491"/>
              <a:gd name="connsiteY8" fmla="*/ 1307547 h 2469357"/>
              <a:gd name="connsiteX9" fmla="*/ 1000323 w 9205491"/>
              <a:gd name="connsiteY9" fmla="*/ 317176 h 2469357"/>
              <a:gd name="connsiteX10" fmla="*/ 1876886 w 9205491"/>
              <a:gd name="connsiteY10" fmla="*/ 0 h 2469357"/>
              <a:gd name="connsiteX0" fmla="*/ 1876886 w 9205491"/>
              <a:gd name="connsiteY0" fmla="*/ 0 h 2469357"/>
              <a:gd name="connsiteX1" fmla="*/ 8415508 w 9205491"/>
              <a:gd name="connsiteY1" fmla="*/ 0 h 2469357"/>
              <a:gd name="connsiteX2" fmla="*/ 9139842 w 9205491"/>
              <a:gd name="connsiteY2" fmla="*/ 1103398 h 2469357"/>
              <a:gd name="connsiteX3" fmla="*/ 7507098 w 9205491"/>
              <a:gd name="connsiteY3" fmla="*/ 2469357 h 2469357"/>
              <a:gd name="connsiteX4" fmla="*/ 569507 w 9205491"/>
              <a:gd name="connsiteY4" fmla="*/ 2469357 h 2469357"/>
              <a:gd name="connsiteX5" fmla="*/ 344655 w 9205491"/>
              <a:gd name="connsiteY5" fmla="*/ 2469357 h 2469357"/>
              <a:gd name="connsiteX6" fmla="*/ 15359 w 9205491"/>
              <a:gd name="connsiteY6" fmla="*/ 2032730 h 2469357"/>
              <a:gd name="connsiteX7" fmla="*/ 290307 w 9205491"/>
              <a:gd name="connsiteY7" fmla="*/ 1307547 h 2469357"/>
              <a:gd name="connsiteX8" fmla="*/ 1000323 w 9205491"/>
              <a:gd name="connsiteY8" fmla="*/ 317176 h 2469357"/>
              <a:gd name="connsiteX9" fmla="*/ 1876886 w 9205491"/>
              <a:gd name="connsiteY9" fmla="*/ 0 h 2469357"/>
              <a:gd name="connsiteX0" fmla="*/ 1876886 w 9205491"/>
              <a:gd name="connsiteY0" fmla="*/ 0 h 2469357"/>
              <a:gd name="connsiteX1" fmla="*/ 8415508 w 9205491"/>
              <a:gd name="connsiteY1" fmla="*/ 0 h 2469357"/>
              <a:gd name="connsiteX2" fmla="*/ 9139842 w 9205491"/>
              <a:gd name="connsiteY2" fmla="*/ 1103398 h 2469357"/>
              <a:gd name="connsiteX3" fmla="*/ 7507098 w 9205491"/>
              <a:gd name="connsiteY3" fmla="*/ 2469357 h 2469357"/>
              <a:gd name="connsiteX4" fmla="*/ 344655 w 9205491"/>
              <a:gd name="connsiteY4" fmla="*/ 2469357 h 2469357"/>
              <a:gd name="connsiteX5" fmla="*/ 15359 w 9205491"/>
              <a:gd name="connsiteY5" fmla="*/ 2032730 h 2469357"/>
              <a:gd name="connsiteX6" fmla="*/ 290307 w 9205491"/>
              <a:gd name="connsiteY6" fmla="*/ 1307547 h 2469357"/>
              <a:gd name="connsiteX7" fmla="*/ 1000323 w 9205491"/>
              <a:gd name="connsiteY7" fmla="*/ 317176 h 2469357"/>
              <a:gd name="connsiteX8" fmla="*/ 1876886 w 9205491"/>
              <a:gd name="connsiteY8" fmla="*/ 0 h 2469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05491" h="2469357">
                <a:moveTo>
                  <a:pt x="1876886" y="0"/>
                </a:moveTo>
                <a:lnTo>
                  <a:pt x="8415508" y="0"/>
                </a:lnTo>
                <a:cubicBezTo>
                  <a:pt x="8984105" y="0"/>
                  <a:pt x="9364827" y="582073"/>
                  <a:pt x="9139842" y="1103398"/>
                </a:cubicBezTo>
                <a:cubicBezTo>
                  <a:pt x="8831876" y="1817481"/>
                  <a:pt x="8352396" y="2469357"/>
                  <a:pt x="7507098" y="2469357"/>
                </a:cubicBezTo>
                <a:lnTo>
                  <a:pt x="344655" y="2469357"/>
                </a:lnTo>
                <a:cubicBezTo>
                  <a:pt x="155024" y="2469357"/>
                  <a:pt x="-59733" y="2261120"/>
                  <a:pt x="15359" y="2032730"/>
                </a:cubicBezTo>
                <a:cubicBezTo>
                  <a:pt x="94834" y="1784480"/>
                  <a:pt x="191840" y="1517537"/>
                  <a:pt x="290307" y="1307547"/>
                </a:cubicBezTo>
                <a:cubicBezTo>
                  <a:pt x="453640" y="962918"/>
                  <a:pt x="661678" y="577400"/>
                  <a:pt x="1000323" y="317176"/>
                </a:cubicBezTo>
                <a:cubicBezTo>
                  <a:pt x="1156644" y="200352"/>
                  <a:pt x="1412600" y="0"/>
                  <a:pt x="1876886" y="0"/>
                </a:cubicBez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E6F2606-6F0A-759B-5D99-283CC81B30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D36CC7F7-F259-4018-9075-BE50042767BF}"/>
              </a:ext>
            </a:extLst>
          </p:cNvPr>
          <p:cNvSpPr>
            <a:spLocks noChangeAspect="1"/>
          </p:cNvSpPr>
          <p:nvPr userDrawn="1"/>
        </p:nvSpPr>
        <p:spPr>
          <a:xfrm>
            <a:off x="10733407" y="2262688"/>
            <a:ext cx="1458593" cy="2447491"/>
          </a:xfrm>
          <a:custGeom>
            <a:avLst/>
            <a:gdLst>
              <a:gd name="connsiteX0" fmla="*/ 1458593 w 1458593"/>
              <a:gd name="connsiteY0" fmla="*/ 0 h 2447491"/>
              <a:gd name="connsiteX1" fmla="*/ 1458593 w 1458593"/>
              <a:gd name="connsiteY1" fmla="*/ 2447400 h 2447491"/>
              <a:gd name="connsiteX2" fmla="*/ 1456718 w 1458593"/>
              <a:gd name="connsiteY2" fmla="*/ 2447491 h 2447491"/>
              <a:gd name="connsiteX3" fmla="*/ 789367 w 1458593"/>
              <a:gd name="connsiteY3" fmla="*/ 2447491 h 2447491"/>
              <a:gd name="connsiteX4" fmla="*/ 65650 w 1458593"/>
              <a:gd name="connsiteY4" fmla="*/ 1344678 h 2447491"/>
              <a:gd name="connsiteX5" fmla="*/ 1397385 w 1458593"/>
              <a:gd name="connsiteY5" fmla="*/ 9187 h 2447491"/>
              <a:gd name="connsiteX0" fmla="*/ 1456718 w 1548158"/>
              <a:gd name="connsiteY0" fmla="*/ 2447491 h 2538931"/>
              <a:gd name="connsiteX1" fmla="*/ 789367 w 1548158"/>
              <a:gd name="connsiteY1" fmla="*/ 2447491 h 2538931"/>
              <a:gd name="connsiteX2" fmla="*/ 65650 w 1548158"/>
              <a:gd name="connsiteY2" fmla="*/ 1344678 h 2538931"/>
              <a:gd name="connsiteX3" fmla="*/ 1397385 w 1548158"/>
              <a:gd name="connsiteY3" fmla="*/ 9187 h 2538931"/>
              <a:gd name="connsiteX4" fmla="*/ 1458593 w 1548158"/>
              <a:gd name="connsiteY4" fmla="*/ 0 h 2538931"/>
              <a:gd name="connsiteX5" fmla="*/ 1458593 w 1548158"/>
              <a:gd name="connsiteY5" fmla="*/ 2447400 h 2538931"/>
              <a:gd name="connsiteX6" fmla="*/ 1548158 w 1548158"/>
              <a:gd name="connsiteY6" fmla="*/ 2538931 h 2538931"/>
              <a:gd name="connsiteX0" fmla="*/ 1456718 w 1458593"/>
              <a:gd name="connsiteY0" fmla="*/ 2447491 h 2447491"/>
              <a:gd name="connsiteX1" fmla="*/ 789367 w 1458593"/>
              <a:gd name="connsiteY1" fmla="*/ 2447491 h 2447491"/>
              <a:gd name="connsiteX2" fmla="*/ 65650 w 1458593"/>
              <a:gd name="connsiteY2" fmla="*/ 1344678 h 2447491"/>
              <a:gd name="connsiteX3" fmla="*/ 1397385 w 1458593"/>
              <a:gd name="connsiteY3" fmla="*/ 9187 h 2447491"/>
              <a:gd name="connsiteX4" fmla="*/ 1458593 w 1458593"/>
              <a:gd name="connsiteY4" fmla="*/ 0 h 2447491"/>
              <a:gd name="connsiteX5" fmla="*/ 1458593 w 1458593"/>
              <a:gd name="connsiteY5" fmla="*/ 2447400 h 2447491"/>
              <a:gd name="connsiteX0" fmla="*/ 1456718 w 1458593"/>
              <a:gd name="connsiteY0" fmla="*/ 2447491 h 2447491"/>
              <a:gd name="connsiteX1" fmla="*/ 789367 w 1458593"/>
              <a:gd name="connsiteY1" fmla="*/ 2447491 h 2447491"/>
              <a:gd name="connsiteX2" fmla="*/ 65650 w 1458593"/>
              <a:gd name="connsiteY2" fmla="*/ 1344678 h 2447491"/>
              <a:gd name="connsiteX3" fmla="*/ 1397385 w 1458593"/>
              <a:gd name="connsiteY3" fmla="*/ 9187 h 2447491"/>
              <a:gd name="connsiteX4" fmla="*/ 1458593 w 1458593"/>
              <a:gd name="connsiteY4" fmla="*/ 0 h 2447491"/>
              <a:gd name="connsiteX5" fmla="*/ 1441274 w 1458593"/>
              <a:gd name="connsiteY5" fmla="*/ 2094110 h 2447491"/>
              <a:gd name="connsiteX0" fmla="*/ 1456718 w 1458593"/>
              <a:gd name="connsiteY0" fmla="*/ 2447491 h 2447491"/>
              <a:gd name="connsiteX1" fmla="*/ 789367 w 1458593"/>
              <a:gd name="connsiteY1" fmla="*/ 2447491 h 2447491"/>
              <a:gd name="connsiteX2" fmla="*/ 65650 w 1458593"/>
              <a:gd name="connsiteY2" fmla="*/ 1344678 h 2447491"/>
              <a:gd name="connsiteX3" fmla="*/ 1397385 w 1458593"/>
              <a:gd name="connsiteY3" fmla="*/ 9187 h 2447491"/>
              <a:gd name="connsiteX4" fmla="*/ 1458593 w 1458593"/>
              <a:gd name="connsiteY4" fmla="*/ 0 h 2447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93" h="2447491">
                <a:moveTo>
                  <a:pt x="1456718" y="2447491"/>
                </a:moveTo>
                <a:lnTo>
                  <a:pt x="789367" y="2447491"/>
                </a:lnTo>
                <a:cubicBezTo>
                  <a:pt x="221024" y="2447491"/>
                  <a:pt x="-159234" y="1866172"/>
                  <a:pt x="65650" y="1344678"/>
                </a:cubicBezTo>
                <a:cubicBezTo>
                  <a:pt x="335000" y="720351"/>
                  <a:pt x="735606" y="143616"/>
                  <a:pt x="1397385" y="9187"/>
                </a:cubicBezTo>
                <a:lnTo>
                  <a:pt x="1458593" y="0"/>
                </a:lnTo>
              </a:path>
            </a:pathLst>
          </a:custGeom>
          <a:noFill/>
          <a:ln w="25400" cap="rnd">
            <a:solidFill>
              <a:schemeClr val="accent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E0D9DE8-8A2A-3B78-CA6C-016647386B09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242493"/>
            <a:ext cx="1457125" cy="2447271"/>
          </a:xfrm>
          <a:custGeom>
            <a:avLst/>
            <a:gdLst>
              <a:gd name="connsiteX0" fmla="*/ 407 w 1457125"/>
              <a:gd name="connsiteY0" fmla="*/ 0 h 2447271"/>
              <a:gd name="connsiteX1" fmla="*/ 667758 w 1457125"/>
              <a:gd name="connsiteY1" fmla="*/ 0 h 2447271"/>
              <a:gd name="connsiteX2" fmla="*/ 1391476 w 1457125"/>
              <a:gd name="connsiteY2" fmla="*/ 1102813 h 2447271"/>
              <a:gd name="connsiteX3" fmla="*/ 59741 w 1457125"/>
              <a:gd name="connsiteY3" fmla="*/ 2438304 h 2447271"/>
              <a:gd name="connsiteX4" fmla="*/ 0 w 1457125"/>
              <a:gd name="connsiteY4" fmla="*/ 2447271 h 2447271"/>
              <a:gd name="connsiteX5" fmla="*/ 0 w 1457125"/>
              <a:gd name="connsiteY5" fmla="*/ 20 h 24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7125" h="2447271">
                <a:moveTo>
                  <a:pt x="407" y="0"/>
                </a:moveTo>
                <a:lnTo>
                  <a:pt x="667758" y="0"/>
                </a:lnTo>
                <a:cubicBezTo>
                  <a:pt x="1236101" y="0"/>
                  <a:pt x="1616359" y="581319"/>
                  <a:pt x="1391476" y="1102813"/>
                </a:cubicBezTo>
                <a:cubicBezTo>
                  <a:pt x="1122126" y="1727139"/>
                  <a:pt x="721519" y="2303875"/>
                  <a:pt x="59741" y="2438304"/>
                </a:cubicBezTo>
                <a:lnTo>
                  <a:pt x="0" y="2447271"/>
                </a:lnTo>
                <a:lnTo>
                  <a:pt x="0" y="20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294B08D0-197D-8ED1-015E-B172D44DD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302" y="2494973"/>
            <a:ext cx="6625619" cy="1962727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>
              <a:spcAft>
                <a:spcPts val="600"/>
              </a:spcAft>
              <a:defRPr lang="en-US" sz="5400" b="0" i="0" kern="1200" cap="none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078910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-Shap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AB182F0-9E15-B160-15F8-0DD39F21C1AF}"/>
              </a:ext>
            </a:extLst>
          </p:cNvPr>
          <p:cNvSpPr/>
          <p:nvPr userDrawn="1"/>
        </p:nvSpPr>
        <p:spPr>
          <a:xfrm flipH="1" flipV="1">
            <a:off x="2" y="0"/>
            <a:ext cx="12191999" cy="5745425"/>
          </a:xfrm>
          <a:custGeom>
            <a:avLst/>
            <a:gdLst>
              <a:gd name="connsiteX0" fmla="*/ 12191999 w 12191999"/>
              <a:gd name="connsiteY0" fmla="*/ 61 h 5745425"/>
              <a:gd name="connsiteX1" fmla="*/ 3269859 w 12191999"/>
              <a:gd name="connsiteY1" fmla="*/ 61 h 5745425"/>
              <a:gd name="connsiteX2" fmla="*/ 1216235 w 12191999"/>
              <a:gd name="connsiteY2" fmla="*/ 716687 h 5745425"/>
              <a:gd name="connsiteX3" fmla="*/ 36426 w 12191999"/>
              <a:gd name="connsiteY3" fmla="*/ 2088897 h 5745425"/>
              <a:gd name="connsiteX4" fmla="*/ 0 w 12191999"/>
              <a:gd name="connsiteY4" fmla="*/ 2152755 h 5745425"/>
              <a:gd name="connsiteX5" fmla="*/ 0 w 12191999"/>
              <a:gd name="connsiteY5" fmla="*/ 5745425 h 5745425"/>
              <a:gd name="connsiteX6" fmla="*/ 12191999 w 12191999"/>
              <a:gd name="connsiteY6" fmla="*/ 5745425 h 574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5745425">
                <a:moveTo>
                  <a:pt x="12191999" y="61"/>
                </a:moveTo>
                <a:lnTo>
                  <a:pt x="3269859" y="61"/>
                </a:lnTo>
                <a:cubicBezTo>
                  <a:pt x="2170056" y="-6118"/>
                  <a:pt x="1551495" y="464631"/>
                  <a:pt x="1216235" y="716687"/>
                </a:cubicBezTo>
                <a:cubicBezTo>
                  <a:pt x="719066" y="1091217"/>
                  <a:pt x="342710" y="1578685"/>
                  <a:pt x="36426" y="2088897"/>
                </a:cubicBezTo>
                <a:lnTo>
                  <a:pt x="0" y="2152755"/>
                </a:lnTo>
                <a:lnTo>
                  <a:pt x="0" y="5745425"/>
                </a:lnTo>
                <a:lnTo>
                  <a:pt x="12191999" y="574542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9365" b="-1"/>
            </a:stretch>
          </a:blipFill>
          <a:ln w="58013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2597980-652F-F125-BE04-FEF7EA023DD8}"/>
              </a:ext>
            </a:extLst>
          </p:cNvPr>
          <p:cNvSpPr/>
          <p:nvPr userDrawn="1"/>
        </p:nvSpPr>
        <p:spPr>
          <a:xfrm>
            <a:off x="0" y="3448662"/>
            <a:ext cx="12192000" cy="2296763"/>
          </a:xfrm>
          <a:custGeom>
            <a:avLst/>
            <a:gdLst>
              <a:gd name="connsiteX0" fmla="*/ 12192000 w 12192000"/>
              <a:gd name="connsiteY0" fmla="*/ 0 h 2296763"/>
              <a:gd name="connsiteX1" fmla="*/ 12192000 w 12192000"/>
              <a:gd name="connsiteY1" fmla="*/ 144011 h 2296763"/>
              <a:gd name="connsiteX2" fmla="*/ 12155575 w 12192000"/>
              <a:gd name="connsiteY2" fmla="*/ 207867 h 2296763"/>
              <a:gd name="connsiteX3" fmla="*/ 10975766 w 12192000"/>
              <a:gd name="connsiteY3" fmla="*/ 1580077 h 2296763"/>
              <a:gd name="connsiteX4" fmla="*/ 8922142 w 12192000"/>
              <a:gd name="connsiteY4" fmla="*/ 2296703 h 2296763"/>
              <a:gd name="connsiteX5" fmla="*/ 8891997 w 12192000"/>
              <a:gd name="connsiteY5" fmla="*/ 2296703 h 2296763"/>
              <a:gd name="connsiteX6" fmla="*/ 2 w 12192000"/>
              <a:gd name="connsiteY6" fmla="*/ 2296703 h 2296763"/>
              <a:gd name="connsiteX7" fmla="*/ 0 w 12192000"/>
              <a:gd name="connsiteY7" fmla="*/ 2296703 h 2296763"/>
              <a:gd name="connsiteX8" fmla="*/ 0 w 12192000"/>
              <a:gd name="connsiteY8" fmla="*/ 2222420 h 2296763"/>
              <a:gd name="connsiteX9" fmla="*/ 2 w 12192000"/>
              <a:gd name="connsiteY9" fmla="*/ 2222420 h 2296763"/>
              <a:gd name="connsiteX10" fmla="*/ 1949978 w 12192000"/>
              <a:gd name="connsiteY10" fmla="*/ 2222420 h 2296763"/>
              <a:gd name="connsiteX11" fmla="*/ 1980123 w 12192000"/>
              <a:gd name="connsiteY11" fmla="*/ 2222420 h 2296763"/>
              <a:gd name="connsiteX12" fmla="*/ 8816621 w 12192000"/>
              <a:gd name="connsiteY12" fmla="*/ 2222420 h 2296763"/>
              <a:gd name="connsiteX13" fmla="*/ 10937607 w 12192000"/>
              <a:gd name="connsiteY13" fmla="*/ 1482633 h 2296763"/>
              <a:gd name="connsiteX14" fmla="*/ 11942024 w 12192000"/>
              <a:gd name="connsiteY14" fmla="*/ 387878 h 2296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296763">
                <a:moveTo>
                  <a:pt x="12192000" y="0"/>
                </a:moveTo>
                <a:lnTo>
                  <a:pt x="12192000" y="144011"/>
                </a:lnTo>
                <a:lnTo>
                  <a:pt x="12155575" y="207867"/>
                </a:lnTo>
                <a:cubicBezTo>
                  <a:pt x="11849291" y="718079"/>
                  <a:pt x="11472935" y="1205547"/>
                  <a:pt x="10975766" y="1580077"/>
                </a:cubicBezTo>
                <a:cubicBezTo>
                  <a:pt x="10640506" y="1832133"/>
                  <a:pt x="10021945" y="2302882"/>
                  <a:pt x="8922142" y="2296703"/>
                </a:cubicBezTo>
                <a:lnTo>
                  <a:pt x="8891997" y="2296703"/>
                </a:lnTo>
                <a:lnTo>
                  <a:pt x="2" y="2296703"/>
                </a:lnTo>
                <a:lnTo>
                  <a:pt x="0" y="2296703"/>
                </a:lnTo>
                <a:lnTo>
                  <a:pt x="0" y="2222420"/>
                </a:lnTo>
                <a:lnTo>
                  <a:pt x="2" y="2222420"/>
                </a:lnTo>
                <a:lnTo>
                  <a:pt x="1949978" y="2222420"/>
                </a:lnTo>
                <a:lnTo>
                  <a:pt x="1980123" y="2222420"/>
                </a:lnTo>
                <a:lnTo>
                  <a:pt x="8816621" y="2222420"/>
                </a:lnTo>
                <a:cubicBezTo>
                  <a:pt x="9952536" y="2228978"/>
                  <a:pt x="10591323" y="1742346"/>
                  <a:pt x="10937607" y="1482633"/>
                </a:cubicBezTo>
                <a:cubicBezTo>
                  <a:pt x="11322257" y="1192424"/>
                  <a:pt x="11662555" y="791901"/>
                  <a:pt x="11942024" y="387878"/>
                </a:cubicBez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674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383216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803154-09E7-7D60-B2A0-43C37AAF8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1155" r="17"/>
          <a:stretch/>
        </p:blipFill>
        <p:spPr>
          <a:xfrm>
            <a:off x="0" y="4956175"/>
            <a:ext cx="8550275" cy="126233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F090E6C-CA23-3393-8F44-8A057F6ECE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9425" y="5085263"/>
            <a:ext cx="2630048" cy="62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7897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ECA461-0B56-34C2-12A1-F9FA61D99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9425" y="5085263"/>
            <a:ext cx="2630048" cy="6262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DE3D18-924A-E439-363E-C0904B157B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4949969"/>
            <a:ext cx="85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2451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mgen Blu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93503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BF76BD7-AB8B-BB11-438A-36C88D3420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876104" y="2628899"/>
            <a:ext cx="6667500" cy="15875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619DBD-FCFC-171A-AE64-08BF50C2B3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4949969"/>
            <a:ext cx="85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5325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95789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40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C1D202B-A253-38C5-CE70-C8B6EC0EEF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876104" y="2628899"/>
            <a:ext cx="6667500" cy="1587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0C5373-9D7F-B564-FFE8-3A4244C85A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1380"/>
            <a:ext cx="9241276" cy="12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6832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0449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3824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B9DC50-0441-E746-AF06-711F2EE740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65126" y="2109191"/>
            <a:ext cx="339840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99F829-0914-F61A-4981-09F735503B7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96798" y="2109191"/>
            <a:ext cx="339840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2BE9F-E12A-7C73-2E4C-493C9E4C234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428471" y="2109191"/>
            <a:ext cx="339840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7EC0B4D-20D7-2793-5342-1B40958451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286" y="1311480"/>
            <a:ext cx="339840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EA6DAD3C-F47B-4908-A3FF-21D4F117D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9728" y="1311480"/>
            <a:ext cx="339840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37B60E2-92F2-4836-A37D-B8B9937C30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84170" y="1311480"/>
            <a:ext cx="339840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288400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DataStream1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all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338F6702-B445-0C73-6A26-C764F69DF269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54939"/>
            <a:ext cx="1966236" cy="2465342"/>
          </a:xfrm>
          <a:custGeom>
            <a:avLst/>
            <a:gdLst>
              <a:gd name="connsiteX0" fmla="*/ 510902 w 1966236"/>
              <a:gd name="connsiteY0" fmla="*/ 0 h 2465342"/>
              <a:gd name="connsiteX1" fmla="*/ 1177619 w 1966236"/>
              <a:gd name="connsiteY1" fmla="*/ 0 h 2465342"/>
              <a:gd name="connsiteX2" fmla="*/ 1900649 w 1966236"/>
              <a:gd name="connsiteY2" fmla="*/ 1101765 h 2465342"/>
              <a:gd name="connsiteX3" fmla="*/ 270476 w 1966236"/>
              <a:gd name="connsiteY3" fmla="*/ 2465342 h 2465342"/>
              <a:gd name="connsiteX4" fmla="*/ 0 w 1966236"/>
              <a:gd name="connsiteY4" fmla="*/ 2465342 h 2465342"/>
              <a:gd name="connsiteX5" fmla="*/ 0 w 1966236"/>
              <a:gd name="connsiteY5" fmla="*/ 91911 h 2465342"/>
              <a:gd name="connsiteX6" fmla="*/ 73470 w 1966236"/>
              <a:gd name="connsiteY6" fmla="*/ 64752 h 2465342"/>
              <a:gd name="connsiteX7" fmla="*/ 510902 w 1966236"/>
              <a:gd name="connsiteY7" fmla="*/ 0 h 2465342"/>
              <a:gd name="connsiteX0" fmla="*/ 0 w 1966236"/>
              <a:gd name="connsiteY0" fmla="*/ 91911 h 2465342"/>
              <a:gd name="connsiteX1" fmla="*/ 73470 w 1966236"/>
              <a:gd name="connsiteY1" fmla="*/ 64752 h 2465342"/>
              <a:gd name="connsiteX2" fmla="*/ 510902 w 1966236"/>
              <a:gd name="connsiteY2" fmla="*/ 0 h 2465342"/>
              <a:gd name="connsiteX3" fmla="*/ 1177619 w 1966236"/>
              <a:gd name="connsiteY3" fmla="*/ 0 h 2465342"/>
              <a:gd name="connsiteX4" fmla="*/ 1900649 w 1966236"/>
              <a:gd name="connsiteY4" fmla="*/ 1101765 h 2465342"/>
              <a:gd name="connsiteX5" fmla="*/ 270476 w 1966236"/>
              <a:gd name="connsiteY5" fmla="*/ 2465342 h 2465342"/>
              <a:gd name="connsiteX6" fmla="*/ 0 w 1966236"/>
              <a:gd name="connsiteY6" fmla="*/ 2465342 h 2465342"/>
              <a:gd name="connsiteX7" fmla="*/ 91440 w 1966236"/>
              <a:gd name="connsiteY7" fmla="*/ 183351 h 2465342"/>
              <a:gd name="connsiteX0" fmla="*/ 0 w 1966236"/>
              <a:gd name="connsiteY0" fmla="*/ 91911 h 2465342"/>
              <a:gd name="connsiteX1" fmla="*/ 73470 w 1966236"/>
              <a:gd name="connsiteY1" fmla="*/ 64752 h 2465342"/>
              <a:gd name="connsiteX2" fmla="*/ 510902 w 1966236"/>
              <a:gd name="connsiteY2" fmla="*/ 0 h 2465342"/>
              <a:gd name="connsiteX3" fmla="*/ 1177619 w 1966236"/>
              <a:gd name="connsiteY3" fmla="*/ 0 h 2465342"/>
              <a:gd name="connsiteX4" fmla="*/ 1900649 w 1966236"/>
              <a:gd name="connsiteY4" fmla="*/ 1101765 h 2465342"/>
              <a:gd name="connsiteX5" fmla="*/ 270476 w 1966236"/>
              <a:gd name="connsiteY5" fmla="*/ 2465342 h 2465342"/>
              <a:gd name="connsiteX6" fmla="*/ 0 w 1966236"/>
              <a:gd name="connsiteY6" fmla="*/ 2465342 h 246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66236" h="2465342">
                <a:moveTo>
                  <a:pt x="0" y="91911"/>
                </a:moveTo>
                <a:lnTo>
                  <a:pt x="73470" y="64752"/>
                </a:lnTo>
                <a:cubicBezTo>
                  <a:pt x="207299" y="22878"/>
                  <a:pt x="352684" y="0"/>
                  <a:pt x="510902" y="0"/>
                </a:cubicBezTo>
                <a:lnTo>
                  <a:pt x="1177619" y="0"/>
                </a:lnTo>
                <a:cubicBezTo>
                  <a:pt x="1745422" y="0"/>
                  <a:pt x="2125319" y="580766"/>
                  <a:pt x="1900649" y="1101765"/>
                </a:cubicBezTo>
                <a:cubicBezTo>
                  <a:pt x="1593113" y="1814604"/>
                  <a:pt x="1114303" y="2465342"/>
                  <a:pt x="270476" y="2465342"/>
                </a:cubicBezTo>
                <a:lnTo>
                  <a:pt x="0" y="2465342"/>
                </a:ln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57E8460-8550-78CE-B0F1-CCE30CC463AC}"/>
              </a:ext>
            </a:extLst>
          </p:cNvPr>
          <p:cNvSpPr>
            <a:spLocks noChangeAspect="1"/>
          </p:cNvSpPr>
          <p:nvPr userDrawn="1"/>
        </p:nvSpPr>
        <p:spPr>
          <a:xfrm>
            <a:off x="4475462" y="754940"/>
            <a:ext cx="7716539" cy="2467011"/>
          </a:xfrm>
          <a:custGeom>
            <a:avLst/>
            <a:gdLst>
              <a:gd name="connsiteX0" fmla="*/ 1875104 w 7716539"/>
              <a:gd name="connsiteY0" fmla="*/ 0 h 2467011"/>
              <a:gd name="connsiteX1" fmla="*/ 7621935 w 7716539"/>
              <a:gd name="connsiteY1" fmla="*/ 0 h 2467011"/>
              <a:gd name="connsiteX2" fmla="*/ 7716539 w 7716539"/>
              <a:gd name="connsiteY2" fmla="*/ 6044 h 2467011"/>
              <a:gd name="connsiteX3" fmla="*/ 7716539 w 7716539"/>
              <a:gd name="connsiteY3" fmla="*/ 2065236 h 2467011"/>
              <a:gd name="connsiteX4" fmla="*/ 7629183 w 7716539"/>
              <a:gd name="connsiteY4" fmla="*/ 2142379 h 2467011"/>
              <a:gd name="connsiteX5" fmla="*/ 6714387 w 7716539"/>
              <a:gd name="connsiteY5" fmla="*/ 2467011 h 2467011"/>
              <a:gd name="connsiteX6" fmla="*/ 344329 w 7716539"/>
              <a:gd name="connsiteY6" fmla="*/ 2467011 h 2467011"/>
              <a:gd name="connsiteX7" fmla="*/ 15346 w 7716539"/>
              <a:gd name="connsiteY7" fmla="*/ 2030798 h 2467011"/>
              <a:gd name="connsiteX8" fmla="*/ 290033 w 7716539"/>
              <a:gd name="connsiteY8" fmla="*/ 1306305 h 2467011"/>
              <a:gd name="connsiteX9" fmla="*/ 999374 w 7716539"/>
              <a:gd name="connsiteY9" fmla="*/ 316874 h 2467011"/>
              <a:gd name="connsiteX10" fmla="*/ 1875104 w 7716539"/>
              <a:gd name="connsiteY10" fmla="*/ 0 h 2467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16539" h="2467011">
                <a:moveTo>
                  <a:pt x="1875104" y="0"/>
                </a:moveTo>
                <a:lnTo>
                  <a:pt x="7621935" y="0"/>
                </a:lnTo>
                <a:lnTo>
                  <a:pt x="7716539" y="6044"/>
                </a:lnTo>
                <a:lnTo>
                  <a:pt x="7716539" y="2065236"/>
                </a:lnTo>
                <a:lnTo>
                  <a:pt x="7629183" y="2142379"/>
                </a:lnTo>
                <a:cubicBezTo>
                  <a:pt x="7383367" y="2342357"/>
                  <a:pt x="7083854" y="2467011"/>
                  <a:pt x="6714387" y="2467011"/>
                </a:cubicBezTo>
                <a:lnTo>
                  <a:pt x="344329" y="2467011"/>
                </a:lnTo>
                <a:cubicBezTo>
                  <a:pt x="154878" y="2467011"/>
                  <a:pt x="-59676" y="2258971"/>
                  <a:pt x="15346" y="2030798"/>
                </a:cubicBezTo>
                <a:cubicBezTo>
                  <a:pt x="94746" y="1782784"/>
                  <a:pt x="191659" y="1516095"/>
                  <a:pt x="290033" y="1306305"/>
                </a:cubicBezTo>
                <a:cubicBezTo>
                  <a:pt x="453210" y="962003"/>
                  <a:pt x="661050" y="576851"/>
                  <a:pt x="999374" y="316874"/>
                </a:cubicBezTo>
                <a:cubicBezTo>
                  <a:pt x="1155546" y="200162"/>
                  <a:pt x="1411259" y="0"/>
                  <a:pt x="1875104" y="0"/>
                </a:cubicBezTo>
                <a:close/>
              </a:path>
            </a:pathLst>
          </a:custGeom>
          <a:solidFill>
            <a:schemeClr val="accent2"/>
          </a:solidFill>
          <a:ln w="26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50D4BAF5-E542-BE77-2E9F-1425AF1B2F71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866028" y="754940"/>
            <a:ext cx="9061091" cy="2468698"/>
          </a:xfrm>
          <a:custGeom>
            <a:avLst/>
            <a:gdLst>
              <a:gd name="connsiteX0" fmla="*/ 1803827 w 9061091"/>
              <a:gd name="connsiteY0" fmla="*/ 0 h 2468698"/>
              <a:gd name="connsiteX1" fmla="*/ 2434150 w 9061091"/>
              <a:gd name="connsiteY1" fmla="*/ 0 h 2468698"/>
              <a:gd name="connsiteX2" fmla="*/ 7703282 w 9061091"/>
              <a:gd name="connsiteY2" fmla="*/ 0 h 2468698"/>
              <a:gd name="connsiteX3" fmla="*/ 8333606 w 9061091"/>
              <a:gd name="connsiteY3" fmla="*/ 0 h 2468698"/>
              <a:gd name="connsiteX4" fmla="*/ 8374472 w 9061091"/>
              <a:gd name="connsiteY4" fmla="*/ 2611 h 2468698"/>
              <a:gd name="connsiteX5" fmla="*/ 8995352 w 9061091"/>
              <a:gd name="connsiteY5" fmla="*/ 1100857 h 2468698"/>
              <a:gd name="connsiteX6" fmla="*/ 7360358 w 9061091"/>
              <a:gd name="connsiteY6" fmla="*/ 2468698 h 2468698"/>
              <a:gd name="connsiteX7" fmla="*/ 6730034 w 9061091"/>
              <a:gd name="connsiteY7" fmla="*/ 2468698 h 2468698"/>
              <a:gd name="connsiteX8" fmla="*/ 975454 w 9061091"/>
              <a:gd name="connsiteY8" fmla="*/ 2468698 h 2468698"/>
              <a:gd name="connsiteX9" fmla="*/ 345130 w 9061091"/>
              <a:gd name="connsiteY9" fmla="*/ 2468698 h 2468698"/>
              <a:gd name="connsiteX10" fmla="*/ 15381 w 9061091"/>
              <a:gd name="connsiteY10" fmla="*/ 2031469 h 2468698"/>
              <a:gd name="connsiteX11" fmla="*/ 290709 w 9061091"/>
              <a:gd name="connsiteY11" fmla="*/ 1305287 h 2468698"/>
              <a:gd name="connsiteX12" fmla="*/ 1001703 w 9061091"/>
              <a:gd name="connsiteY12" fmla="*/ 313550 h 2468698"/>
              <a:gd name="connsiteX13" fmla="*/ 1714693 w 9061091"/>
              <a:gd name="connsiteY13" fmla="*/ 4787 h 2468698"/>
              <a:gd name="connsiteX0" fmla="*/ 1803827 w 9061091"/>
              <a:gd name="connsiteY0" fmla="*/ 0 h 2468698"/>
              <a:gd name="connsiteX1" fmla="*/ 7703282 w 9061091"/>
              <a:gd name="connsiteY1" fmla="*/ 0 h 2468698"/>
              <a:gd name="connsiteX2" fmla="*/ 8333606 w 9061091"/>
              <a:gd name="connsiteY2" fmla="*/ 0 h 2468698"/>
              <a:gd name="connsiteX3" fmla="*/ 8374472 w 9061091"/>
              <a:gd name="connsiteY3" fmla="*/ 2611 h 2468698"/>
              <a:gd name="connsiteX4" fmla="*/ 8995352 w 9061091"/>
              <a:gd name="connsiteY4" fmla="*/ 1100857 h 2468698"/>
              <a:gd name="connsiteX5" fmla="*/ 7360358 w 9061091"/>
              <a:gd name="connsiteY5" fmla="*/ 2468698 h 2468698"/>
              <a:gd name="connsiteX6" fmla="*/ 6730034 w 9061091"/>
              <a:gd name="connsiteY6" fmla="*/ 2468698 h 2468698"/>
              <a:gd name="connsiteX7" fmla="*/ 975454 w 9061091"/>
              <a:gd name="connsiteY7" fmla="*/ 2468698 h 2468698"/>
              <a:gd name="connsiteX8" fmla="*/ 345130 w 9061091"/>
              <a:gd name="connsiteY8" fmla="*/ 2468698 h 2468698"/>
              <a:gd name="connsiteX9" fmla="*/ 15381 w 9061091"/>
              <a:gd name="connsiteY9" fmla="*/ 2031469 h 2468698"/>
              <a:gd name="connsiteX10" fmla="*/ 290709 w 9061091"/>
              <a:gd name="connsiteY10" fmla="*/ 1305287 h 2468698"/>
              <a:gd name="connsiteX11" fmla="*/ 1001703 w 9061091"/>
              <a:gd name="connsiteY11" fmla="*/ 313550 h 2468698"/>
              <a:gd name="connsiteX12" fmla="*/ 1714693 w 9061091"/>
              <a:gd name="connsiteY12" fmla="*/ 4787 h 2468698"/>
              <a:gd name="connsiteX13" fmla="*/ 1803827 w 9061091"/>
              <a:gd name="connsiteY13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6730034 w 9061091"/>
              <a:gd name="connsiteY5" fmla="*/ 2468698 h 2468698"/>
              <a:gd name="connsiteX6" fmla="*/ 975454 w 9061091"/>
              <a:gd name="connsiteY6" fmla="*/ 2468698 h 2468698"/>
              <a:gd name="connsiteX7" fmla="*/ 345130 w 9061091"/>
              <a:gd name="connsiteY7" fmla="*/ 2468698 h 2468698"/>
              <a:gd name="connsiteX8" fmla="*/ 15381 w 9061091"/>
              <a:gd name="connsiteY8" fmla="*/ 2031469 h 2468698"/>
              <a:gd name="connsiteX9" fmla="*/ 290709 w 9061091"/>
              <a:gd name="connsiteY9" fmla="*/ 1305287 h 2468698"/>
              <a:gd name="connsiteX10" fmla="*/ 1001703 w 9061091"/>
              <a:gd name="connsiteY10" fmla="*/ 313550 h 2468698"/>
              <a:gd name="connsiteX11" fmla="*/ 1714693 w 9061091"/>
              <a:gd name="connsiteY11" fmla="*/ 4787 h 2468698"/>
              <a:gd name="connsiteX12" fmla="*/ 1803827 w 9061091"/>
              <a:gd name="connsiteY12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975454 w 9061091"/>
              <a:gd name="connsiteY5" fmla="*/ 2468698 h 2468698"/>
              <a:gd name="connsiteX6" fmla="*/ 345130 w 9061091"/>
              <a:gd name="connsiteY6" fmla="*/ 2468698 h 2468698"/>
              <a:gd name="connsiteX7" fmla="*/ 15381 w 9061091"/>
              <a:gd name="connsiteY7" fmla="*/ 2031469 h 2468698"/>
              <a:gd name="connsiteX8" fmla="*/ 290709 w 9061091"/>
              <a:gd name="connsiteY8" fmla="*/ 1305287 h 2468698"/>
              <a:gd name="connsiteX9" fmla="*/ 1001703 w 9061091"/>
              <a:gd name="connsiteY9" fmla="*/ 313550 h 2468698"/>
              <a:gd name="connsiteX10" fmla="*/ 1714693 w 9061091"/>
              <a:gd name="connsiteY10" fmla="*/ 4787 h 2468698"/>
              <a:gd name="connsiteX11" fmla="*/ 1803827 w 9061091"/>
              <a:gd name="connsiteY11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345130 w 9061091"/>
              <a:gd name="connsiteY5" fmla="*/ 2468698 h 2468698"/>
              <a:gd name="connsiteX6" fmla="*/ 15381 w 9061091"/>
              <a:gd name="connsiteY6" fmla="*/ 2031469 h 2468698"/>
              <a:gd name="connsiteX7" fmla="*/ 290709 w 9061091"/>
              <a:gd name="connsiteY7" fmla="*/ 1305287 h 2468698"/>
              <a:gd name="connsiteX8" fmla="*/ 1001703 w 9061091"/>
              <a:gd name="connsiteY8" fmla="*/ 313550 h 2468698"/>
              <a:gd name="connsiteX9" fmla="*/ 1714693 w 9061091"/>
              <a:gd name="connsiteY9" fmla="*/ 4787 h 2468698"/>
              <a:gd name="connsiteX10" fmla="*/ 1803827 w 9061091"/>
              <a:gd name="connsiteY10" fmla="*/ 0 h 24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61091" h="2468698">
                <a:moveTo>
                  <a:pt x="1803827" y="0"/>
                </a:moveTo>
                <a:lnTo>
                  <a:pt x="8333606" y="0"/>
                </a:lnTo>
                <a:lnTo>
                  <a:pt x="8374472" y="2611"/>
                </a:lnTo>
                <a:cubicBezTo>
                  <a:pt x="8884687" y="68559"/>
                  <a:pt x="9206566" y="611441"/>
                  <a:pt x="8995352" y="1100857"/>
                </a:cubicBezTo>
                <a:cubicBezTo>
                  <a:pt x="8686962" y="1815924"/>
                  <a:pt x="8206822" y="2468698"/>
                  <a:pt x="7360358" y="2468698"/>
                </a:cubicBezTo>
                <a:lnTo>
                  <a:pt x="345130" y="2468698"/>
                </a:lnTo>
                <a:cubicBezTo>
                  <a:pt x="155239" y="2468698"/>
                  <a:pt x="-59815" y="2260173"/>
                  <a:pt x="15381" y="2031469"/>
                </a:cubicBezTo>
                <a:cubicBezTo>
                  <a:pt x="94966" y="1782877"/>
                  <a:pt x="192106" y="1515566"/>
                  <a:pt x="290709" y="1305287"/>
                </a:cubicBezTo>
                <a:cubicBezTo>
                  <a:pt x="454267" y="960183"/>
                  <a:pt x="662591" y="574133"/>
                  <a:pt x="1001703" y="313550"/>
                </a:cubicBezTo>
                <a:cubicBezTo>
                  <a:pt x="1138673" y="211189"/>
                  <a:pt x="1352030" y="44788"/>
                  <a:pt x="1714693" y="4787"/>
                </a:cubicBezTo>
                <a:lnTo>
                  <a:pt x="1803827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8383494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B9DC50-0441-E746-AF06-711F2EE740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65127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99F829-0914-F61A-4981-09F735503B7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334254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2BE9F-E12A-7C73-2E4C-493C9E4C234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303381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7EC0B4D-20D7-2793-5342-1B40958451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287" y="1311480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EA6DAD3C-F47B-4908-A3FF-21D4F117D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1028" y="1311480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37B60E2-92F2-4836-A37D-B8B9937C30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6769" y="1311480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D12E-A6DF-0080-E531-15E36412702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272509" y="2109191"/>
            <a:ext cx="2510063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6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4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4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2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1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074DC10F-49CC-8F0A-B756-3DD6480948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72509" y="1313387"/>
            <a:ext cx="2510063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4634602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B9DC50-0441-E746-AF06-711F2EE740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6512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99F829-0914-F61A-4981-09F735503B7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69997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2BE9F-E12A-7C73-2E4C-493C9E4C234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03482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7EC0B4D-20D7-2793-5342-1B40958451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288" y="1311480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EA6DAD3C-F47B-4908-A3FF-21D4F117D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07598" y="1311480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37B60E2-92F2-4836-A37D-B8B9937C30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39908" y="1311480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D12E-A6DF-0080-E531-15E36412702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369678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074DC10F-49CC-8F0A-B756-3DD6480948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72218" y="1313387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7C7475-BE74-CE95-3522-B59D8280008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704527" y="2109191"/>
            <a:ext cx="2149472" cy="3887242"/>
          </a:xfrm>
        </p:spPr>
        <p:txBody>
          <a:bodyPr/>
          <a:lstStyle>
            <a:lvl1pPr marL="177800" indent="-177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cap="none" baseline="0">
                <a:latin typeface="+mn-lt"/>
              </a:defRPr>
            </a:lvl1pPr>
            <a:lvl2pPr marL="342900" indent="-165100">
              <a:spcBef>
                <a:spcPts val="400"/>
              </a:spcBef>
              <a:buClr>
                <a:schemeClr val="tx1"/>
              </a:buClr>
              <a:buSzPct val="100000"/>
              <a:buFont typeface="System Font Regular"/>
              <a:buChar char="–"/>
              <a:tabLst/>
              <a:defRPr sz="1200">
                <a:latin typeface="+mn-lt"/>
              </a:defRPr>
            </a:lvl2pPr>
            <a:lvl3pPr marL="461963" indent="-142875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  <a:tabLst/>
              <a:defRPr sz="1200">
                <a:latin typeface="+mn-lt"/>
              </a:defRPr>
            </a:lvl3pPr>
            <a:lvl4pPr marL="520700" indent="-141288">
              <a:buClr>
                <a:schemeClr val="tx1"/>
              </a:buClr>
              <a:buFont typeface="System Font Regular"/>
              <a:buChar char="–"/>
              <a:tabLst/>
              <a:defRPr sz="1100">
                <a:latin typeface="+mn-lt"/>
              </a:defRPr>
            </a:lvl4pPr>
            <a:lvl5pPr marL="628650" indent="-9525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E2FB0DB-B0BF-4454-DE73-7A3DCBA1D6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704527" y="1313387"/>
            <a:ext cx="2149472" cy="626036"/>
          </a:xfrm>
          <a:gradFill>
            <a:gsLst>
              <a:gs pos="96000">
                <a:schemeClr val="bg1"/>
              </a:gs>
              <a:gs pos="97000">
                <a:schemeClr val="accent1"/>
              </a:gs>
            </a:gsLst>
            <a:lin ang="5400000" scaled="0"/>
          </a:gradFill>
        </p:spPr>
        <p:txBody>
          <a:bodyPr bIns="73152"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40471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06312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56544E-1825-C422-1713-3D0EDBD2620A}"/>
              </a:ext>
            </a:extLst>
          </p:cNvPr>
          <p:cNvSpPr txBox="1"/>
          <p:nvPr userDrawn="1"/>
        </p:nvSpPr>
        <p:spPr>
          <a:xfrm>
            <a:off x="11010900" y="6591300"/>
            <a:ext cx="823944" cy="13984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latin typeface="+mn-lt"/>
                <a:ea typeface="MS Mincho" panose="02020609040205080304" pitchFamily="49" charset="-128"/>
              </a:rPr>
              <a:t>© Amgen 2023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ED4DE-3D5F-466A-A86D-DBA7440307C1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98903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E03C9051-71C2-8818-7195-7AFD1A616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484632"/>
            <a:ext cx="9632315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0"/>
            <a:ext cx="9632315" cy="4509008"/>
          </a:xfrm>
        </p:spPr>
        <p:txBody>
          <a:bodyPr/>
          <a:lstStyle>
            <a:lvl1pPr marL="749808" indent="-749808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+mj-lt"/>
              <a:buAutoNum type="arabicPlain"/>
              <a:tabLst/>
              <a:defRPr sz="2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290F0C-DA2A-C1D7-AF41-1138CFCFDB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923183" y="2697829"/>
            <a:ext cx="6381534" cy="164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0B4937-B3BA-1C4F-6C77-7CD22BF2BE35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4663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Customiz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E03C9051-71C2-8818-7195-7AFD1A616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484632"/>
            <a:ext cx="9632315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290F0C-DA2A-C1D7-AF41-1138CFCFDB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923183" y="2697829"/>
            <a:ext cx="6381534" cy="164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D532C8A-653C-7156-C56C-C9BA46B15D9E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3155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s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6" y="1574800"/>
            <a:ext cx="5446394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76205D-A082-F7C7-7627-956487C830E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10326" y="1574800"/>
            <a:ext cx="5446394" cy="41374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  <a:defRPr sz="1400" b="1" cap="all" baseline="0"/>
            </a:lvl1pPr>
            <a:lvl2pPr marL="344488" indent="-344488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577850" indent="-203200">
              <a:buSzPct val="90000"/>
              <a:buFont typeface="System Font Regular"/>
              <a:buChar char="◦"/>
              <a:tabLst/>
              <a:defRPr sz="1600"/>
            </a:lvl3pPr>
            <a:lvl4pPr marL="750888" indent="-152400">
              <a:buFont typeface="System Font Regular"/>
              <a:buChar char="–"/>
              <a:tabLst/>
              <a:defRPr sz="1400"/>
            </a:lvl4pPr>
            <a:lvl5pPr marL="863600" indent="-101600">
              <a:buSzPct val="100000"/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01326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009720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F1C7D-11D0-233B-4E6A-74BE1B917F1D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6053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DataStream_image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3FB6-A12E-933F-8817-E76E400A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6" y="1574801"/>
            <a:ext cx="5446394" cy="2622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268CA82B-E31B-FF42-B735-B885EFD758E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457142"/>
            <a:ext cx="3047742" cy="1644110"/>
          </a:xfrm>
          <a:custGeom>
            <a:avLst/>
            <a:gdLst>
              <a:gd name="connsiteX0" fmla="*/ 0 w 3047742"/>
              <a:gd name="connsiteY0" fmla="*/ 0 h 1644110"/>
              <a:gd name="connsiteX1" fmla="*/ 2521769 w 3047742"/>
              <a:gd name="connsiteY1" fmla="*/ 0 h 1644110"/>
              <a:gd name="connsiteX2" fmla="*/ 3004033 w 3047742"/>
              <a:gd name="connsiteY2" fmla="*/ 734648 h 1644110"/>
              <a:gd name="connsiteX3" fmla="*/ 1916945 w 3047742"/>
              <a:gd name="connsiteY3" fmla="*/ 1644110 h 1644110"/>
              <a:gd name="connsiteX4" fmla="*/ 0 w 3047742"/>
              <a:gd name="connsiteY4" fmla="*/ 1644110 h 1644110"/>
              <a:gd name="connsiteX0" fmla="*/ 0 w 3047742"/>
              <a:gd name="connsiteY0" fmla="*/ 0 h 1644110"/>
              <a:gd name="connsiteX1" fmla="*/ 2521769 w 3047742"/>
              <a:gd name="connsiteY1" fmla="*/ 0 h 1644110"/>
              <a:gd name="connsiteX2" fmla="*/ 3004033 w 3047742"/>
              <a:gd name="connsiteY2" fmla="*/ 734648 h 1644110"/>
              <a:gd name="connsiteX3" fmla="*/ 1916945 w 3047742"/>
              <a:gd name="connsiteY3" fmla="*/ 1644110 h 1644110"/>
              <a:gd name="connsiteX4" fmla="*/ 0 w 3047742"/>
              <a:gd name="connsiteY4" fmla="*/ 1644110 h 1644110"/>
              <a:gd name="connsiteX5" fmla="*/ 91440 w 3047742"/>
              <a:gd name="connsiteY5" fmla="*/ 91440 h 1644110"/>
              <a:gd name="connsiteX0" fmla="*/ 0 w 3047742"/>
              <a:gd name="connsiteY0" fmla="*/ 0 h 1644110"/>
              <a:gd name="connsiteX1" fmla="*/ 2521769 w 3047742"/>
              <a:gd name="connsiteY1" fmla="*/ 0 h 1644110"/>
              <a:gd name="connsiteX2" fmla="*/ 3004033 w 3047742"/>
              <a:gd name="connsiteY2" fmla="*/ 734648 h 1644110"/>
              <a:gd name="connsiteX3" fmla="*/ 1916945 w 3047742"/>
              <a:gd name="connsiteY3" fmla="*/ 1644110 h 1644110"/>
              <a:gd name="connsiteX4" fmla="*/ 0 w 3047742"/>
              <a:gd name="connsiteY4" fmla="*/ 164411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7742" h="1644110">
                <a:moveTo>
                  <a:pt x="0" y="0"/>
                </a:moveTo>
                <a:lnTo>
                  <a:pt x="2521769" y="0"/>
                </a:lnTo>
                <a:cubicBezTo>
                  <a:pt x="2900343" y="0"/>
                  <a:pt x="3153829" y="387547"/>
                  <a:pt x="3004033" y="734648"/>
                </a:cubicBezTo>
                <a:cubicBezTo>
                  <a:pt x="2798989" y="1210088"/>
                  <a:pt x="2479748" y="1644110"/>
                  <a:pt x="1916945" y="1644110"/>
                </a:cubicBezTo>
                <a:lnTo>
                  <a:pt x="0" y="1644110"/>
                </a:ln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2D1C838-64F2-2C11-B145-A8626A3D88CB}"/>
              </a:ext>
            </a:extLst>
          </p:cNvPr>
          <p:cNvSpPr>
            <a:spLocks noChangeAspect="1"/>
          </p:cNvSpPr>
          <p:nvPr userDrawn="1"/>
        </p:nvSpPr>
        <p:spPr>
          <a:xfrm>
            <a:off x="11422477" y="4526387"/>
            <a:ext cx="769523" cy="1574310"/>
          </a:xfrm>
          <a:custGeom>
            <a:avLst/>
            <a:gdLst>
              <a:gd name="connsiteX0" fmla="*/ 769523 w 769523"/>
              <a:gd name="connsiteY0" fmla="*/ 0 h 1574310"/>
              <a:gd name="connsiteX1" fmla="*/ 769523 w 769523"/>
              <a:gd name="connsiteY1" fmla="*/ 1574310 h 1574310"/>
              <a:gd name="connsiteX2" fmla="*/ 525565 w 769523"/>
              <a:gd name="connsiteY2" fmla="*/ 1574310 h 1574310"/>
              <a:gd name="connsiteX3" fmla="*/ 43710 w 769523"/>
              <a:gd name="connsiteY3" fmla="*/ 840052 h 1574310"/>
              <a:gd name="connsiteX4" fmla="*/ 751944 w 769523"/>
              <a:gd name="connsiteY4" fmla="*/ 6498 h 1574310"/>
              <a:gd name="connsiteX0" fmla="*/ 769523 w 860963"/>
              <a:gd name="connsiteY0" fmla="*/ 1574310 h 1665750"/>
              <a:gd name="connsiteX1" fmla="*/ 525565 w 860963"/>
              <a:gd name="connsiteY1" fmla="*/ 1574310 h 1665750"/>
              <a:gd name="connsiteX2" fmla="*/ 43710 w 860963"/>
              <a:gd name="connsiteY2" fmla="*/ 840052 h 1665750"/>
              <a:gd name="connsiteX3" fmla="*/ 751944 w 860963"/>
              <a:gd name="connsiteY3" fmla="*/ 6498 h 1665750"/>
              <a:gd name="connsiteX4" fmla="*/ 769523 w 860963"/>
              <a:gd name="connsiteY4" fmla="*/ 0 h 1665750"/>
              <a:gd name="connsiteX5" fmla="*/ 860963 w 860963"/>
              <a:gd name="connsiteY5" fmla="*/ 1665750 h 1665750"/>
              <a:gd name="connsiteX0" fmla="*/ 769523 w 769523"/>
              <a:gd name="connsiteY0" fmla="*/ 1574310 h 1574310"/>
              <a:gd name="connsiteX1" fmla="*/ 525565 w 769523"/>
              <a:gd name="connsiteY1" fmla="*/ 1574310 h 1574310"/>
              <a:gd name="connsiteX2" fmla="*/ 43710 w 769523"/>
              <a:gd name="connsiteY2" fmla="*/ 840052 h 1574310"/>
              <a:gd name="connsiteX3" fmla="*/ 751944 w 769523"/>
              <a:gd name="connsiteY3" fmla="*/ 6498 h 1574310"/>
              <a:gd name="connsiteX4" fmla="*/ 769523 w 769523"/>
              <a:gd name="connsiteY4" fmla="*/ 0 h 1574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523" h="1574310">
                <a:moveTo>
                  <a:pt x="769523" y="1574310"/>
                </a:moveTo>
                <a:lnTo>
                  <a:pt x="525565" y="1574310"/>
                </a:lnTo>
                <a:cubicBezTo>
                  <a:pt x="147159" y="1574310"/>
                  <a:pt x="-106019" y="1187266"/>
                  <a:pt x="43710" y="840052"/>
                </a:cubicBezTo>
                <a:cubicBezTo>
                  <a:pt x="197426" y="483755"/>
                  <a:pt x="415346" y="150738"/>
                  <a:pt x="751944" y="6498"/>
                </a:cubicBezTo>
                <a:lnTo>
                  <a:pt x="769523" y="0"/>
                </a:ln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Picture Placeholder 20">
            <a:extLst>
              <a:ext uri="{FF2B5EF4-FFF2-40B4-BE49-F238E27FC236}">
                <a16:creationId xmlns:a16="http://schemas.microsoft.com/office/drawing/2014/main" id="{C905D60C-3420-E064-95BC-7933C585EF4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16953" y="4457698"/>
            <a:ext cx="5605524" cy="1644111"/>
          </a:xfrm>
          <a:custGeom>
            <a:avLst/>
            <a:gdLst>
              <a:gd name="connsiteX0" fmla="*/ 1249640 w 5605520"/>
              <a:gd name="connsiteY0" fmla="*/ 0 h 1644110"/>
              <a:gd name="connsiteX1" fmla="*/ 5079547 w 5605520"/>
              <a:gd name="connsiteY1" fmla="*/ 0 h 1644110"/>
              <a:gd name="connsiteX2" fmla="*/ 5561811 w 5605520"/>
              <a:gd name="connsiteY2" fmla="*/ 734648 h 1644110"/>
              <a:gd name="connsiteX3" fmla="*/ 4474723 w 5605520"/>
              <a:gd name="connsiteY3" fmla="*/ 1644110 h 1644110"/>
              <a:gd name="connsiteX4" fmla="*/ 229474 w 5605520"/>
              <a:gd name="connsiteY4" fmla="*/ 1644110 h 1644110"/>
              <a:gd name="connsiteX5" fmla="*/ 10227 w 5605520"/>
              <a:gd name="connsiteY5" fmla="*/ 1353401 h 1644110"/>
              <a:gd name="connsiteX6" fmla="*/ 193289 w 5605520"/>
              <a:gd name="connsiteY6" fmla="*/ 870571 h 1644110"/>
              <a:gd name="connsiteX7" fmla="*/ 666021 w 5605520"/>
              <a:gd name="connsiteY7" fmla="*/ 211177 h 1644110"/>
              <a:gd name="connsiteX8" fmla="*/ 1249640 w 5605520"/>
              <a:gd name="connsiteY8" fmla="*/ 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5520" h="1644110">
                <a:moveTo>
                  <a:pt x="1249640" y="0"/>
                </a:moveTo>
                <a:lnTo>
                  <a:pt x="5079547" y="0"/>
                </a:lnTo>
                <a:cubicBezTo>
                  <a:pt x="5458121" y="0"/>
                  <a:pt x="5711607" y="387547"/>
                  <a:pt x="5561811" y="734648"/>
                </a:cubicBezTo>
                <a:cubicBezTo>
                  <a:pt x="5356767" y="1210088"/>
                  <a:pt x="5037526" y="1644110"/>
                  <a:pt x="4474723" y="1644110"/>
                </a:cubicBezTo>
                <a:lnTo>
                  <a:pt x="229474" y="1644110"/>
                </a:lnTo>
                <a:cubicBezTo>
                  <a:pt x="103217" y="1644110"/>
                  <a:pt x="-39770" y="1505464"/>
                  <a:pt x="10227" y="1353401"/>
                </a:cubicBezTo>
                <a:cubicBezTo>
                  <a:pt x="63142" y="1188115"/>
                  <a:pt x="127729" y="1010383"/>
                  <a:pt x="193289" y="870571"/>
                </a:cubicBezTo>
                <a:cubicBezTo>
                  <a:pt x="302037" y="641116"/>
                  <a:pt x="440549" y="384436"/>
                  <a:pt x="666021" y="211177"/>
                </a:cubicBezTo>
                <a:cubicBezTo>
                  <a:pt x="770100" y="133395"/>
                  <a:pt x="940516" y="0"/>
                  <a:pt x="124964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Graphic 12">
            <a:extLst>
              <a:ext uri="{FF2B5EF4-FFF2-40B4-BE49-F238E27FC236}">
                <a16:creationId xmlns:a16="http://schemas.microsoft.com/office/drawing/2014/main" id="{5C8F9E62-7919-B947-986F-C3E4B9BA99C2}"/>
              </a:ext>
            </a:extLst>
          </p:cNvPr>
          <p:cNvSpPr>
            <a:spLocks noChangeAspect="1"/>
          </p:cNvSpPr>
          <p:nvPr userDrawn="1"/>
        </p:nvSpPr>
        <p:spPr>
          <a:xfrm>
            <a:off x="3816959" y="4457700"/>
            <a:ext cx="2100009" cy="1642997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9B788E-9D17-532A-C5B1-C705A9734888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379846" y="1574801"/>
            <a:ext cx="5446394" cy="2622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67996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DataStream1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85B3ECF-868D-B299-E73A-96197D1E6EA6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54939"/>
            <a:ext cx="1966236" cy="2465342"/>
          </a:xfrm>
          <a:custGeom>
            <a:avLst/>
            <a:gdLst>
              <a:gd name="connsiteX0" fmla="*/ 510902 w 1966236"/>
              <a:gd name="connsiteY0" fmla="*/ 0 h 2465342"/>
              <a:gd name="connsiteX1" fmla="*/ 1177619 w 1966236"/>
              <a:gd name="connsiteY1" fmla="*/ 0 h 2465342"/>
              <a:gd name="connsiteX2" fmla="*/ 1900649 w 1966236"/>
              <a:gd name="connsiteY2" fmla="*/ 1101765 h 2465342"/>
              <a:gd name="connsiteX3" fmla="*/ 270476 w 1966236"/>
              <a:gd name="connsiteY3" fmla="*/ 2465342 h 2465342"/>
              <a:gd name="connsiteX4" fmla="*/ 0 w 1966236"/>
              <a:gd name="connsiteY4" fmla="*/ 2465342 h 2465342"/>
              <a:gd name="connsiteX5" fmla="*/ 0 w 1966236"/>
              <a:gd name="connsiteY5" fmla="*/ 91911 h 2465342"/>
              <a:gd name="connsiteX6" fmla="*/ 73470 w 1966236"/>
              <a:gd name="connsiteY6" fmla="*/ 64752 h 2465342"/>
              <a:gd name="connsiteX7" fmla="*/ 510902 w 1966236"/>
              <a:gd name="connsiteY7" fmla="*/ 0 h 2465342"/>
              <a:gd name="connsiteX0" fmla="*/ 0 w 1966236"/>
              <a:gd name="connsiteY0" fmla="*/ 91911 h 2465342"/>
              <a:gd name="connsiteX1" fmla="*/ 73470 w 1966236"/>
              <a:gd name="connsiteY1" fmla="*/ 64752 h 2465342"/>
              <a:gd name="connsiteX2" fmla="*/ 510902 w 1966236"/>
              <a:gd name="connsiteY2" fmla="*/ 0 h 2465342"/>
              <a:gd name="connsiteX3" fmla="*/ 1177619 w 1966236"/>
              <a:gd name="connsiteY3" fmla="*/ 0 h 2465342"/>
              <a:gd name="connsiteX4" fmla="*/ 1900649 w 1966236"/>
              <a:gd name="connsiteY4" fmla="*/ 1101765 h 2465342"/>
              <a:gd name="connsiteX5" fmla="*/ 270476 w 1966236"/>
              <a:gd name="connsiteY5" fmla="*/ 2465342 h 2465342"/>
              <a:gd name="connsiteX6" fmla="*/ 0 w 1966236"/>
              <a:gd name="connsiteY6" fmla="*/ 2465342 h 2465342"/>
              <a:gd name="connsiteX7" fmla="*/ 91440 w 1966236"/>
              <a:gd name="connsiteY7" fmla="*/ 183351 h 2465342"/>
              <a:gd name="connsiteX0" fmla="*/ 0 w 1966236"/>
              <a:gd name="connsiteY0" fmla="*/ 91911 h 2465342"/>
              <a:gd name="connsiteX1" fmla="*/ 73470 w 1966236"/>
              <a:gd name="connsiteY1" fmla="*/ 64752 h 2465342"/>
              <a:gd name="connsiteX2" fmla="*/ 510902 w 1966236"/>
              <a:gd name="connsiteY2" fmla="*/ 0 h 2465342"/>
              <a:gd name="connsiteX3" fmla="*/ 1177619 w 1966236"/>
              <a:gd name="connsiteY3" fmla="*/ 0 h 2465342"/>
              <a:gd name="connsiteX4" fmla="*/ 1900649 w 1966236"/>
              <a:gd name="connsiteY4" fmla="*/ 1101765 h 2465342"/>
              <a:gd name="connsiteX5" fmla="*/ 270476 w 1966236"/>
              <a:gd name="connsiteY5" fmla="*/ 2465342 h 2465342"/>
              <a:gd name="connsiteX6" fmla="*/ 0 w 1966236"/>
              <a:gd name="connsiteY6" fmla="*/ 2465342 h 246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66236" h="2465342">
                <a:moveTo>
                  <a:pt x="0" y="91911"/>
                </a:moveTo>
                <a:lnTo>
                  <a:pt x="73470" y="64752"/>
                </a:lnTo>
                <a:cubicBezTo>
                  <a:pt x="207299" y="22878"/>
                  <a:pt x="352684" y="0"/>
                  <a:pt x="510902" y="0"/>
                </a:cubicBezTo>
                <a:lnTo>
                  <a:pt x="1177619" y="0"/>
                </a:lnTo>
                <a:cubicBezTo>
                  <a:pt x="1745422" y="0"/>
                  <a:pt x="2125319" y="580766"/>
                  <a:pt x="1900649" y="1101765"/>
                </a:cubicBezTo>
                <a:cubicBezTo>
                  <a:pt x="1593113" y="1814604"/>
                  <a:pt x="1114303" y="2465342"/>
                  <a:pt x="270476" y="2465342"/>
                </a:cubicBezTo>
                <a:lnTo>
                  <a:pt x="0" y="2465342"/>
                </a:ln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B175973-C168-19B5-3D29-697411577927}"/>
              </a:ext>
            </a:extLst>
          </p:cNvPr>
          <p:cNvSpPr>
            <a:spLocks noChangeAspect="1"/>
          </p:cNvSpPr>
          <p:nvPr userDrawn="1"/>
        </p:nvSpPr>
        <p:spPr>
          <a:xfrm>
            <a:off x="4475462" y="754940"/>
            <a:ext cx="7716539" cy="2467011"/>
          </a:xfrm>
          <a:custGeom>
            <a:avLst/>
            <a:gdLst>
              <a:gd name="connsiteX0" fmla="*/ 1875104 w 7716539"/>
              <a:gd name="connsiteY0" fmla="*/ 0 h 2467011"/>
              <a:gd name="connsiteX1" fmla="*/ 7621935 w 7716539"/>
              <a:gd name="connsiteY1" fmla="*/ 0 h 2467011"/>
              <a:gd name="connsiteX2" fmla="*/ 7716539 w 7716539"/>
              <a:gd name="connsiteY2" fmla="*/ 6044 h 2467011"/>
              <a:gd name="connsiteX3" fmla="*/ 7716539 w 7716539"/>
              <a:gd name="connsiteY3" fmla="*/ 2065236 h 2467011"/>
              <a:gd name="connsiteX4" fmla="*/ 7629183 w 7716539"/>
              <a:gd name="connsiteY4" fmla="*/ 2142379 h 2467011"/>
              <a:gd name="connsiteX5" fmla="*/ 6714387 w 7716539"/>
              <a:gd name="connsiteY5" fmla="*/ 2467011 h 2467011"/>
              <a:gd name="connsiteX6" fmla="*/ 344329 w 7716539"/>
              <a:gd name="connsiteY6" fmla="*/ 2467011 h 2467011"/>
              <a:gd name="connsiteX7" fmla="*/ 15346 w 7716539"/>
              <a:gd name="connsiteY7" fmla="*/ 2030798 h 2467011"/>
              <a:gd name="connsiteX8" fmla="*/ 290033 w 7716539"/>
              <a:gd name="connsiteY8" fmla="*/ 1306305 h 2467011"/>
              <a:gd name="connsiteX9" fmla="*/ 999374 w 7716539"/>
              <a:gd name="connsiteY9" fmla="*/ 316874 h 2467011"/>
              <a:gd name="connsiteX10" fmla="*/ 1875104 w 7716539"/>
              <a:gd name="connsiteY10" fmla="*/ 0 h 2467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16539" h="2467011">
                <a:moveTo>
                  <a:pt x="1875104" y="0"/>
                </a:moveTo>
                <a:lnTo>
                  <a:pt x="7621935" y="0"/>
                </a:lnTo>
                <a:lnTo>
                  <a:pt x="7716539" y="6044"/>
                </a:lnTo>
                <a:lnTo>
                  <a:pt x="7716539" y="2065236"/>
                </a:lnTo>
                <a:lnTo>
                  <a:pt x="7629183" y="2142379"/>
                </a:lnTo>
                <a:cubicBezTo>
                  <a:pt x="7383367" y="2342357"/>
                  <a:pt x="7083854" y="2467011"/>
                  <a:pt x="6714387" y="2467011"/>
                </a:cubicBezTo>
                <a:lnTo>
                  <a:pt x="344329" y="2467011"/>
                </a:lnTo>
                <a:cubicBezTo>
                  <a:pt x="154878" y="2467011"/>
                  <a:pt x="-59676" y="2258971"/>
                  <a:pt x="15346" y="2030798"/>
                </a:cubicBezTo>
                <a:cubicBezTo>
                  <a:pt x="94746" y="1782784"/>
                  <a:pt x="191659" y="1516095"/>
                  <a:pt x="290033" y="1306305"/>
                </a:cubicBezTo>
                <a:cubicBezTo>
                  <a:pt x="453210" y="962003"/>
                  <a:pt x="661050" y="576851"/>
                  <a:pt x="999374" y="316874"/>
                </a:cubicBezTo>
                <a:cubicBezTo>
                  <a:pt x="1155546" y="200162"/>
                  <a:pt x="1411259" y="0"/>
                  <a:pt x="1875104" y="0"/>
                </a:cubicBezTo>
                <a:close/>
              </a:path>
            </a:pathLst>
          </a:custGeom>
          <a:solidFill>
            <a:schemeClr val="accent2"/>
          </a:solidFill>
          <a:ln w="26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429FD5-D212-EA85-983E-0016363633BA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866028" y="754940"/>
            <a:ext cx="9061091" cy="2468698"/>
          </a:xfrm>
          <a:custGeom>
            <a:avLst/>
            <a:gdLst>
              <a:gd name="connsiteX0" fmla="*/ 1803827 w 9061091"/>
              <a:gd name="connsiteY0" fmla="*/ 0 h 2468698"/>
              <a:gd name="connsiteX1" fmla="*/ 2434150 w 9061091"/>
              <a:gd name="connsiteY1" fmla="*/ 0 h 2468698"/>
              <a:gd name="connsiteX2" fmla="*/ 7703282 w 9061091"/>
              <a:gd name="connsiteY2" fmla="*/ 0 h 2468698"/>
              <a:gd name="connsiteX3" fmla="*/ 8333606 w 9061091"/>
              <a:gd name="connsiteY3" fmla="*/ 0 h 2468698"/>
              <a:gd name="connsiteX4" fmla="*/ 8374472 w 9061091"/>
              <a:gd name="connsiteY4" fmla="*/ 2611 h 2468698"/>
              <a:gd name="connsiteX5" fmla="*/ 8995352 w 9061091"/>
              <a:gd name="connsiteY5" fmla="*/ 1100857 h 2468698"/>
              <a:gd name="connsiteX6" fmla="*/ 7360358 w 9061091"/>
              <a:gd name="connsiteY6" fmla="*/ 2468698 h 2468698"/>
              <a:gd name="connsiteX7" fmla="*/ 6730034 w 9061091"/>
              <a:gd name="connsiteY7" fmla="*/ 2468698 h 2468698"/>
              <a:gd name="connsiteX8" fmla="*/ 975454 w 9061091"/>
              <a:gd name="connsiteY8" fmla="*/ 2468698 h 2468698"/>
              <a:gd name="connsiteX9" fmla="*/ 345130 w 9061091"/>
              <a:gd name="connsiteY9" fmla="*/ 2468698 h 2468698"/>
              <a:gd name="connsiteX10" fmla="*/ 15381 w 9061091"/>
              <a:gd name="connsiteY10" fmla="*/ 2031469 h 2468698"/>
              <a:gd name="connsiteX11" fmla="*/ 290709 w 9061091"/>
              <a:gd name="connsiteY11" fmla="*/ 1305287 h 2468698"/>
              <a:gd name="connsiteX12" fmla="*/ 1001703 w 9061091"/>
              <a:gd name="connsiteY12" fmla="*/ 313550 h 2468698"/>
              <a:gd name="connsiteX13" fmla="*/ 1714693 w 9061091"/>
              <a:gd name="connsiteY13" fmla="*/ 4787 h 2468698"/>
              <a:gd name="connsiteX0" fmla="*/ 1803827 w 9061091"/>
              <a:gd name="connsiteY0" fmla="*/ 0 h 2468698"/>
              <a:gd name="connsiteX1" fmla="*/ 7703282 w 9061091"/>
              <a:gd name="connsiteY1" fmla="*/ 0 h 2468698"/>
              <a:gd name="connsiteX2" fmla="*/ 8333606 w 9061091"/>
              <a:gd name="connsiteY2" fmla="*/ 0 h 2468698"/>
              <a:gd name="connsiteX3" fmla="*/ 8374472 w 9061091"/>
              <a:gd name="connsiteY3" fmla="*/ 2611 h 2468698"/>
              <a:gd name="connsiteX4" fmla="*/ 8995352 w 9061091"/>
              <a:gd name="connsiteY4" fmla="*/ 1100857 h 2468698"/>
              <a:gd name="connsiteX5" fmla="*/ 7360358 w 9061091"/>
              <a:gd name="connsiteY5" fmla="*/ 2468698 h 2468698"/>
              <a:gd name="connsiteX6" fmla="*/ 6730034 w 9061091"/>
              <a:gd name="connsiteY6" fmla="*/ 2468698 h 2468698"/>
              <a:gd name="connsiteX7" fmla="*/ 975454 w 9061091"/>
              <a:gd name="connsiteY7" fmla="*/ 2468698 h 2468698"/>
              <a:gd name="connsiteX8" fmla="*/ 345130 w 9061091"/>
              <a:gd name="connsiteY8" fmla="*/ 2468698 h 2468698"/>
              <a:gd name="connsiteX9" fmla="*/ 15381 w 9061091"/>
              <a:gd name="connsiteY9" fmla="*/ 2031469 h 2468698"/>
              <a:gd name="connsiteX10" fmla="*/ 290709 w 9061091"/>
              <a:gd name="connsiteY10" fmla="*/ 1305287 h 2468698"/>
              <a:gd name="connsiteX11" fmla="*/ 1001703 w 9061091"/>
              <a:gd name="connsiteY11" fmla="*/ 313550 h 2468698"/>
              <a:gd name="connsiteX12" fmla="*/ 1714693 w 9061091"/>
              <a:gd name="connsiteY12" fmla="*/ 4787 h 2468698"/>
              <a:gd name="connsiteX13" fmla="*/ 1803827 w 9061091"/>
              <a:gd name="connsiteY13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6730034 w 9061091"/>
              <a:gd name="connsiteY5" fmla="*/ 2468698 h 2468698"/>
              <a:gd name="connsiteX6" fmla="*/ 975454 w 9061091"/>
              <a:gd name="connsiteY6" fmla="*/ 2468698 h 2468698"/>
              <a:gd name="connsiteX7" fmla="*/ 345130 w 9061091"/>
              <a:gd name="connsiteY7" fmla="*/ 2468698 h 2468698"/>
              <a:gd name="connsiteX8" fmla="*/ 15381 w 9061091"/>
              <a:gd name="connsiteY8" fmla="*/ 2031469 h 2468698"/>
              <a:gd name="connsiteX9" fmla="*/ 290709 w 9061091"/>
              <a:gd name="connsiteY9" fmla="*/ 1305287 h 2468698"/>
              <a:gd name="connsiteX10" fmla="*/ 1001703 w 9061091"/>
              <a:gd name="connsiteY10" fmla="*/ 313550 h 2468698"/>
              <a:gd name="connsiteX11" fmla="*/ 1714693 w 9061091"/>
              <a:gd name="connsiteY11" fmla="*/ 4787 h 2468698"/>
              <a:gd name="connsiteX12" fmla="*/ 1803827 w 9061091"/>
              <a:gd name="connsiteY12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975454 w 9061091"/>
              <a:gd name="connsiteY5" fmla="*/ 2468698 h 2468698"/>
              <a:gd name="connsiteX6" fmla="*/ 345130 w 9061091"/>
              <a:gd name="connsiteY6" fmla="*/ 2468698 h 2468698"/>
              <a:gd name="connsiteX7" fmla="*/ 15381 w 9061091"/>
              <a:gd name="connsiteY7" fmla="*/ 2031469 h 2468698"/>
              <a:gd name="connsiteX8" fmla="*/ 290709 w 9061091"/>
              <a:gd name="connsiteY8" fmla="*/ 1305287 h 2468698"/>
              <a:gd name="connsiteX9" fmla="*/ 1001703 w 9061091"/>
              <a:gd name="connsiteY9" fmla="*/ 313550 h 2468698"/>
              <a:gd name="connsiteX10" fmla="*/ 1714693 w 9061091"/>
              <a:gd name="connsiteY10" fmla="*/ 4787 h 2468698"/>
              <a:gd name="connsiteX11" fmla="*/ 1803827 w 9061091"/>
              <a:gd name="connsiteY11" fmla="*/ 0 h 2468698"/>
              <a:gd name="connsiteX0" fmla="*/ 1803827 w 9061091"/>
              <a:gd name="connsiteY0" fmla="*/ 0 h 2468698"/>
              <a:gd name="connsiteX1" fmla="*/ 8333606 w 9061091"/>
              <a:gd name="connsiteY1" fmla="*/ 0 h 2468698"/>
              <a:gd name="connsiteX2" fmla="*/ 8374472 w 9061091"/>
              <a:gd name="connsiteY2" fmla="*/ 2611 h 2468698"/>
              <a:gd name="connsiteX3" fmla="*/ 8995352 w 9061091"/>
              <a:gd name="connsiteY3" fmla="*/ 1100857 h 2468698"/>
              <a:gd name="connsiteX4" fmla="*/ 7360358 w 9061091"/>
              <a:gd name="connsiteY4" fmla="*/ 2468698 h 2468698"/>
              <a:gd name="connsiteX5" fmla="*/ 345130 w 9061091"/>
              <a:gd name="connsiteY5" fmla="*/ 2468698 h 2468698"/>
              <a:gd name="connsiteX6" fmla="*/ 15381 w 9061091"/>
              <a:gd name="connsiteY6" fmla="*/ 2031469 h 2468698"/>
              <a:gd name="connsiteX7" fmla="*/ 290709 w 9061091"/>
              <a:gd name="connsiteY7" fmla="*/ 1305287 h 2468698"/>
              <a:gd name="connsiteX8" fmla="*/ 1001703 w 9061091"/>
              <a:gd name="connsiteY8" fmla="*/ 313550 h 2468698"/>
              <a:gd name="connsiteX9" fmla="*/ 1714693 w 9061091"/>
              <a:gd name="connsiteY9" fmla="*/ 4787 h 2468698"/>
              <a:gd name="connsiteX10" fmla="*/ 1803827 w 9061091"/>
              <a:gd name="connsiteY10" fmla="*/ 0 h 24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61091" h="2468698">
                <a:moveTo>
                  <a:pt x="1803827" y="0"/>
                </a:moveTo>
                <a:lnTo>
                  <a:pt x="8333606" y="0"/>
                </a:lnTo>
                <a:lnTo>
                  <a:pt x="8374472" y="2611"/>
                </a:lnTo>
                <a:cubicBezTo>
                  <a:pt x="8884687" y="68559"/>
                  <a:pt x="9206566" y="611441"/>
                  <a:pt x="8995352" y="1100857"/>
                </a:cubicBezTo>
                <a:cubicBezTo>
                  <a:pt x="8686962" y="1815924"/>
                  <a:pt x="8206822" y="2468698"/>
                  <a:pt x="7360358" y="2468698"/>
                </a:cubicBezTo>
                <a:lnTo>
                  <a:pt x="345130" y="2468698"/>
                </a:lnTo>
                <a:cubicBezTo>
                  <a:pt x="155239" y="2468698"/>
                  <a:pt x="-59815" y="2260173"/>
                  <a:pt x="15381" y="2031469"/>
                </a:cubicBezTo>
                <a:cubicBezTo>
                  <a:pt x="94966" y="1782877"/>
                  <a:pt x="192106" y="1515566"/>
                  <a:pt x="290709" y="1305287"/>
                </a:cubicBezTo>
                <a:cubicBezTo>
                  <a:pt x="454267" y="960183"/>
                  <a:pt x="662591" y="574133"/>
                  <a:pt x="1001703" y="313550"/>
                </a:cubicBezTo>
                <a:cubicBezTo>
                  <a:pt x="1138673" y="211189"/>
                  <a:pt x="1352030" y="44788"/>
                  <a:pt x="1714693" y="4787"/>
                </a:cubicBezTo>
                <a:lnTo>
                  <a:pt x="1803827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5741B96-C82F-4A23-B508-36A6998E8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962E9A11-B766-B0E8-D10E-824CADA560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all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B68188-C701-44AD-156E-AFAC818EE2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84BFE037-4BF1-1B3F-9C33-828D9EB15B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804556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Three Colum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Graphic 23">
            <a:extLst>
              <a:ext uri="{FF2B5EF4-FFF2-40B4-BE49-F238E27FC236}">
                <a16:creationId xmlns:a16="http://schemas.microsoft.com/office/drawing/2014/main" id="{C6B9C12C-055B-9028-9D72-98B6E85400DA}"/>
              </a:ext>
            </a:extLst>
          </p:cNvPr>
          <p:cNvSpPr>
            <a:spLocks noChangeAspect="1"/>
          </p:cNvSpPr>
          <p:nvPr userDrawn="1"/>
        </p:nvSpPr>
        <p:spPr>
          <a:xfrm>
            <a:off x="2985180" y="1582551"/>
            <a:ext cx="1080577" cy="621792"/>
          </a:xfrm>
          <a:custGeom>
            <a:avLst/>
            <a:gdLst>
              <a:gd name="connsiteX0" fmla="*/ 3398676 w 7773387"/>
              <a:gd name="connsiteY0" fmla="*/ 0 h 4473014"/>
              <a:gd name="connsiteX1" fmla="*/ 1811392 w 7773387"/>
              <a:gd name="connsiteY1" fmla="*/ 574535 h 4473014"/>
              <a:gd name="connsiteX2" fmla="*/ 525692 w 7773387"/>
              <a:gd name="connsiteY2" fmla="*/ 2368503 h 4473014"/>
              <a:gd name="connsiteX3" fmla="*/ 27814 w 7773387"/>
              <a:gd name="connsiteY3" fmla="*/ 3682103 h 4473014"/>
              <a:gd name="connsiteX4" fmla="*/ 624103 w 7773387"/>
              <a:gd name="connsiteY4" fmla="*/ 4473015 h 4473014"/>
              <a:gd name="connsiteX5" fmla="*/ 4698132 w 7773387"/>
              <a:gd name="connsiteY5" fmla="*/ 4473015 h 4473014"/>
              <a:gd name="connsiteX6" fmla="*/ 7654713 w 7773387"/>
              <a:gd name="connsiteY6" fmla="*/ 1998705 h 4473014"/>
              <a:gd name="connsiteX7" fmla="*/ 6343088 w 7773387"/>
              <a:gd name="connsiteY7" fmla="*/ 0 h 4473014"/>
              <a:gd name="connsiteX8" fmla="*/ 3398676 w 7773387"/>
              <a:gd name="connsiteY8" fmla="*/ 0 h 447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3387" h="4473014">
                <a:moveTo>
                  <a:pt x="3398676" y="0"/>
                </a:moveTo>
                <a:cubicBezTo>
                  <a:pt x="2557944" y="0"/>
                  <a:pt x="2094457" y="362920"/>
                  <a:pt x="1811392" y="574535"/>
                </a:cubicBezTo>
                <a:cubicBezTo>
                  <a:pt x="1198171" y="1045908"/>
                  <a:pt x="821456" y="1744238"/>
                  <a:pt x="525692" y="2368503"/>
                </a:cubicBezTo>
                <a:cubicBezTo>
                  <a:pt x="347387" y="2748881"/>
                  <a:pt x="171727" y="3232421"/>
                  <a:pt x="27814" y="3682103"/>
                </a:cubicBezTo>
                <a:cubicBezTo>
                  <a:pt x="-108164" y="4095811"/>
                  <a:pt x="280721" y="4473015"/>
                  <a:pt x="624103" y="4473015"/>
                </a:cubicBezTo>
                <a:lnTo>
                  <a:pt x="4698132" y="4473015"/>
                </a:lnTo>
                <a:cubicBezTo>
                  <a:pt x="6228803" y="4473015"/>
                  <a:pt x="7097047" y="3292202"/>
                  <a:pt x="7654713" y="1998705"/>
                </a:cubicBezTo>
                <a:cubicBezTo>
                  <a:pt x="8061586" y="1053843"/>
                  <a:pt x="7372706" y="0"/>
                  <a:pt x="6343088" y="0"/>
                </a:cubicBezTo>
                <a:lnTo>
                  <a:pt x="3398676" y="0"/>
                </a:lnTo>
                <a:close/>
              </a:path>
            </a:pathLst>
          </a:custGeom>
          <a:solidFill>
            <a:srgbClr val="00BCE4">
              <a:alpha val="40000"/>
            </a:srgbClr>
          </a:solidFill>
          <a:ln w="52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11B701A-40EA-3B05-587D-D1EBEC2AE22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584508"/>
            <a:ext cx="347472" cy="617878"/>
          </a:xfrm>
          <a:custGeom>
            <a:avLst/>
            <a:gdLst>
              <a:gd name="connsiteX0" fmla="*/ 0 w 339048"/>
              <a:gd name="connsiteY0" fmla="*/ 0 h 602898"/>
              <a:gd name="connsiteX1" fmla="*/ 143073 w 339048"/>
              <a:gd name="connsiteY1" fmla="*/ 0 h 602898"/>
              <a:gd name="connsiteX2" fmla="*/ 322749 w 339048"/>
              <a:gd name="connsiteY2" fmla="*/ 273793 h 602898"/>
              <a:gd name="connsiteX3" fmla="*/ 58660 w 339048"/>
              <a:gd name="connsiteY3" fmla="*/ 584613 h 602898"/>
              <a:gd name="connsiteX4" fmla="*/ 0 w 339048"/>
              <a:gd name="connsiteY4" fmla="*/ 602898 h 602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048" h="602898">
                <a:moveTo>
                  <a:pt x="0" y="0"/>
                </a:moveTo>
                <a:lnTo>
                  <a:pt x="143073" y="0"/>
                </a:lnTo>
                <a:cubicBezTo>
                  <a:pt x="284175" y="0"/>
                  <a:pt x="378581" y="144323"/>
                  <a:pt x="322749" y="273793"/>
                </a:cubicBezTo>
                <a:cubicBezTo>
                  <a:pt x="265431" y="406651"/>
                  <a:pt x="184172" y="530828"/>
                  <a:pt x="58660" y="584613"/>
                </a:cubicBezTo>
                <a:lnTo>
                  <a:pt x="0" y="602898"/>
                </a:lnTo>
                <a:close/>
              </a:path>
            </a:pathLst>
          </a:custGeom>
          <a:solidFill>
            <a:srgbClr val="00BCE4">
              <a:alpha val="40000"/>
            </a:srgbClr>
          </a:solidFill>
          <a:ln w="7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D301C7B5-D1FE-ECE1-DA8C-28188491F561}"/>
              </a:ext>
            </a:extLst>
          </p:cNvPr>
          <p:cNvSpPr>
            <a:spLocks noChangeAspect="1"/>
          </p:cNvSpPr>
          <p:nvPr userDrawn="1"/>
        </p:nvSpPr>
        <p:spPr>
          <a:xfrm>
            <a:off x="7744741" y="1582551"/>
            <a:ext cx="794748" cy="621792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noFill/>
          <a:ln w="25400" cap="flat">
            <a:solidFill>
              <a:schemeClr val="accent2">
                <a:alpha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265E4BC-8094-E47E-90AB-7F7C8EB175A8}"/>
              </a:ext>
            </a:extLst>
          </p:cNvPr>
          <p:cNvSpPr>
            <a:spLocks noChangeAspect="1"/>
          </p:cNvSpPr>
          <p:nvPr userDrawn="1"/>
        </p:nvSpPr>
        <p:spPr>
          <a:xfrm>
            <a:off x="11722150" y="1582551"/>
            <a:ext cx="476863" cy="621792"/>
          </a:xfrm>
          <a:custGeom>
            <a:avLst/>
            <a:gdLst>
              <a:gd name="connsiteX0" fmla="*/ 465501 w 469850"/>
              <a:gd name="connsiteY0" fmla="*/ 0 h 612648"/>
              <a:gd name="connsiteX1" fmla="*/ 469850 w 469850"/>
              <a:gd name="connsiteY1" fmla="*/ 0 h 612648"/>
              <a:gd name="connsiteX2" fmla="*/ 469850 w 469850"/>
              <a:gd name="connsiteY2" fmla="*/ 612648 h 612648"/>
              <a:gd name="connsiteX3" fmla="*/ 85481 w 469850"/>
              <a:gd name="connsiteY3" fmla="*/ 612648 h 612648"/>
              <a:gd name="connsiteX4" fmla="*/ 3810 w 469850"/>
              <a:gd name="connsiteY4" fmla="*/ 504321 h 612648"/>
              <a:gd name="connsiteX5" fmla="*/ 72002 w 469850"/>
              <a:gd name="connsiteY5" fmla="*/ 324403 h 612648"/>
              <a:gd name="connsiteX6" fmla="*/ 248098 w 469850"/>
              <a:gd name="connsiteY6" fmla="*/ 78691 h 612648"/>
              <a:gd name="connsiteX7" fmla="*/ 465501 w 469850"/>
              <a:gd name="connsiteY7" fmla="*/ 0 h 61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9850" h="612648">
                <a:moveTo>
                  <a:pt x="465501" y="0"/>
                </a:moveTo>
                <a:lnTo>
                  <a:pt x="469850" y="0"/>
                </a:lnTo>
                <a:lnTo>
                  <a:pt x="469850" y="612648"/>
                </a:lnTo>
                <a:lnTo>
                  <a:pt x="85481" y="612648"/>
                </a:lnTo>
                <a:cubicBezTo>
                  <a:pt x="38449" y="612648"/>
                  <a:pt x="-14815" y="560984"/>
                  <a:pt x="3810" y="504321"/>
                </a:cubicBezTo>
                <a:cubicBezTo>
                  <a:pt x="23521" y="442730"/>
                  <a:pt x="47580" y="376502"/>
                  <a:pt x="72002" y="324403"/>
                </a:cubicBezTo>
                <a:cubicBezTo>
                  <a:pt x="112511" y="238900"/>
                  <a:pt x="164108" y="143253"/>
                  <a:pt x="248098" y="78691"/>
                </a:cubicBezTo>
                <a:cubicBezTo>
                  <a:pt x="286868" y="49708"/>
                  <a:pt x="350350" y="0"/>
                  <a:pt x="465501" y="0"/>
                </a:cubicBezTo>
                <a:close/>
              </a:path>
            </a:pathLst>
          </a:custGeom>
          <a:solidFill>
            <a:srgbClr val="00BCE4">
              <a:alpha val="40000"/>
            </a:srgbClr>
          </a:solidFill>
          <a:ln w="52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AC1669F-6373-82D8-C18C-7FEAF69F3B0D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585978" y="1582550"/>
            <a:ext cx="3099816" cy="621795"/>
          </a:xfrm>
          <a:custGeom>
            <a:avLst/>
            <a:gdLst>
              <a:gd name="connsiteX0" fmla="*/ 476850 w 3083659"/>
              <a:gd name="connsiteY0" fmla="*/ 0 h 618554"/>
              <a:gd name="connsiteX1" fmla="*/ 2882882 w 3083659"/>
              <a:gd name="connsiteY1" fmla="*/ 0 h 618554"/>
              <a:gd name="connsiteX2" fmla="*/ 3066992 w 3083659"/>
              <a:gd name="connsiteY2" fmla="*/ 277268 h 618554"/>
              <a:gd name="connsiteX3" fmla="*/ 2728623 w 3083659"/>
              <a:gd name="connsiteY3" fmla="*/ 612177 h 618554"/>
              <a:gd name="connsiteX4" fmla="*/ 2662584 w 3083659"/>
              <a:gd name="connsiteY4" fmla="*/ 618554 h 618554"/>
              <a:gd name="connsiteX5" fmla="*/ 83398 w 3083659"/>
              <a:gd name="connsiteY5" fmla="*/ 618554 h 618554"/>
              <a:gd name="connsiteX6" fmla="*/ 51534 w 3083659"/>
              <a:gd name="connsiteY6" fmla="*/ 610438 h 618554"/>
              <a:gd name="connsiteX7" fmla="*/ 3978 w 3083659"/>
              <a:gd name="connsiteY7" fmla="*/ 509600 h 618554"/>
              <a:gd name="connsiteX8" fmla="*/ 73746 w 3083659"/>
              <a:gd name="connsiteY8" fmla="*/ 327941 h 618554"/>
              <a:gd name="connsiteX9" fmla="*/ 253980 w 3083659"/>
              <a:gd name="connsiteY9" fmla="*/ 79356 h 618554"/>
              <a:gd name="connsiteX10" fmla="*/ 476850 w 3083659"/>
              <a:gd name="connsiteY10" fmla="*/ 0 h 61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659" h="618554">
                <a:moveTo>
                  <a:pt x="476850" y="0"/>
                </a:moveTo>
                <a:lnTo>
                  <a:pt x="2882882" y="0"/>
                </a:lnTo>
                <a:cubicBezTo>
                  <a:pt x="3027263" y="0"/>
                  <a:pt x="3124163" y="146283"/>
                  <a:pt x="3066992" y="277268"/>
                </a:cubicBezTo>
                <a:cubicBezTo>
                  <a:pt x="2998314" y="433710"/>
                  <a:pt x="2896993" y="578439"/>
                  <a:pt x="2728623" y="612177"/>
                </a:cubicBezTo>
                <a:lnTo>
                  <a:pt x="2662584" y="618554"/>
                </a:lnTo>
                <a:lnTo>
                  <a:pt x="83398" y="618554"/>
                </a:lnTo>
                <a:lnTo>
                  <a:pt x="51534" y="610438"/>
                </a:lnTo>
                <a:cubicBezTo>
                  <a:pt x="16877" y="592960"/>
                  <a:pt x="-10558" y="552625"/>
                  <a:pt x="3978" y="509600"/>
                </a:cubicBezTo>
                <a:cubicBezTo>
                  <a:pt x="24327" y="447454"/>
                  <a:pt x="48552" y="380527"/>
                  <a:pt x="73746" y="327941"/>
                </a:cubicBezTo>
                <a:cubicBezTo>
                  <a:pt x="115412" y="240936"/>
                  <a:pt x="167739" y="144371"/>
                  <a:pt x="253980" y="79356"/>
                </a:cubicBezTo>
                <a:cubicBezTo>
                  <a:pt x="293709" y="50673"/>
                  <a:pt x="359601" y="0"/>
                  <a:pt x="47685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kumimoji="0" lang="en-US" sz="1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F76C142-C5E7-029E-0778-743757C3918A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4542570" y="1582550"/>
            <a:ext cx="3099816" cy="621795"/>
          </a:xfrm>
          <a:custGeom>
            <a:avLst/>
            <a:gdLst>
              <a:gd name="connsiteX0" fmla="*/ 476850 w 3083659"/>
              <a:gd name="connsiteY0" fmla="*/ 0 h 618554"/>
              <a:gd name="connsiteX1" fmla="*/ 2882882 w 3083659"/>
              <a:gd name="connsiteY1" fmla="*/ 0 h 618554"/>
              <a:gd name="connsiteX2" fmla="*/ 3066992 w 3083659"/>
              <a:gd name="connsiteY2" fmla="*/ 277268 h 618554"/>
              <a:gd name="connsiteX3" fmla="*/ 2728623 w 3083659"/>
              <a:gd name="connsiteY3" fmla="*/ 612177 h 618554"/>
              <a:gd name="connsiteX4" fmla="*/ 2662584 w 3083659"/>
              <a:gd name="connsiteY4" fmla="*/ 618554 h 618554"/>
              <a:gd name="connsiteX5" fmla="*/ 83398 w 3083659"/>
              <a:gd name="connsiteY5" fmla="*/ 618554 h 618554"/>
              <a:gd name="connsiteX6" fmla="*/ 51534 w 3083659"/>
              <a:gd name="connsiteY6" fmla="*/ 610438 h 618554"/>
              <a:gd name="connsiteX7" fmla="*/ 3978 w 3083659"/>
              <a:gd name="connsiteY7" fmla="*/ 509600 h 618554"/>
              <a:gd name="connsiteX8" fmla="*/ 73746 w 3083659"/>
              <a:gd name="connsiteY8" fmla="*/ 327941 h 618554"/>
              <a:gd name="connsiteX9" fmla="*/ 253980 w 3083659"/>
              <a:gd name="connsiteY9" fmla="*/ 79356 h 618554"/>
              <a:gd name="connsiteX10" fmla="*/ 476850 w 3083659"/>
              <a:gd name="connsiteY10" fmla="*/ 0 h 61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659" h="618554">
                <a:moveTo>
                  <a:pt x="476850" y="0"/>
                </a:moveTo>
                <a:lnTo>
                  <a:pt x="2882882" y="0"/>
                </a:lnTo>
                <a:cubicBezTo>
                  <a:pt x="3027263" y="0"/>
                  <a:pt x="3124163" y="146283"/>
                  <a:pt x="3066992" y="277268"/>
                </a:cubicBezTo>
                <a:cubicBezTo>
                  <a:pt x="2998314" y="433710"/>
                  <a:pt x="2896993" y="578439"/>
                  <a:pt x="2728623" y="612177"/>
                </a:cubicBezTo>
                <a:lnTo>
                  <a:pt x="2662584" y="618554"/>
                </a:lnTo>
                <a:lnTo>
                  <a:pt x="83398" y="618554"/>
                </a:lnTo>
                <a:lnTo>
                  <a:pt x="51534" y="610438"/>
                </a:lnTo>
                <a:cubicBezTo>
                  <a:pt x="16877" y="592960"/>
                  <a:pt x="-10558" y="552625"/>
                  <a:pt x="3978" y="509600"/>
                </a:cubicBezTo>
                <a:cubicBezTo>
                  <a:pt x="24327" y="447454"/>
                  <a:pt x="48552" y="380527"/>
                  <a:pt x="73746" y="327941"/>
                </a:cubicBezTo>
                <a:cubicBezTo>
                  <a:pt x="115412" y="240936"/>
                  <a:pt x="167739" y="144371"/>
                  <a:pt x="253980" y="79356"/>
                </a:cubicBezTo>
                <a:cubicBezTo>
                  <a:pt x="293709" y="50673"/>
                  <a:pt x="359601" y="0"/>
                  <a:pt x="47685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kumimoji="0" lang="en-US" sz="1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CA2C94A-600F-1893-F2EC-AF754A862E65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8499162" y="1582550"/>
            <a:ext cx="3099816" cy="621795"/>
          </a:xfrm>
          <a:custGeom>
            <a:avLst/>
            <a:gdLst>
              <a:gd name="connsiteX0" fmla="*/ 476850 w 3083659"/>
              <a:gd name="connsiteY0" fmla="*/ 0 h 618554"/>
              <a:gd name="connsiteX1" fmla="*/ 2882882 w 3083659"/>
              <a:gd name="connsiteY1" fmla="*/ 0 h 618554"/>
              <a:gd name="connsiteX2" fmla="*/ 3066992 w 3083659"/>
              <a:gd name="connsiteY2" fmla="*/ 277268 h 618554"/>
              <a:gd name="connsiteX3" fmla="*/ 2728623 w 3083659"/>
              <a:gd name="connsiteY3" fmla="*/ 612177 h 618554"/>
              <a:gd name="connsiteX4" fmla="*/ 2662584 w 3083659"/>
              <a:gd name="connsiteY4" fmla="*/ 618554 h 618554"/>
              <a:gd name="connsiteX5" fmla="*/ 83398 w 3083659"/>
              <a:gd name="connsiteY5" fmla="*/ 618554 h 618554"/>
              <a:gd name="connsiteX6" fmla="*/ 51534 w 3083659"/>
              <a:gd name="connsiteY6" fmla="*/ 610438 h 618554"/>
              <a:gd name="connsiteX7" fmla="*/ 3978 w 3083659"/>
              <a:gd name="connsiteY7" fmla="*/ 509600 h 618554"/>
              <a:gd name="connsiteX8" fmla="*/ 73746 w 3083659"/>
              <a:gd name="connsiteY8" fmla="*/ 327941 h 618554"/>
              <a:gd name="connsiteX9" fmla="*/ 253980 w 3083659"/>
              <a:gd name="connsiteY9" fmla="*/ 79356 h 618554"/>
              <a:gd name="connsiteX10" fmla="*/ 476850 w 3083659"/>
              <a:gd name="connsiteY10" fmla="*/ 0 h 61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659" h="618554">
                <a:moveTo>
                  <a:pt x="476850" y="0"/>
                </a:moveTo>
                <a:lnTo>
                  <a:pt x="2882882" y="0"/>
                </a:lnTo>
                <a:cubicBezTo>
                  <a:pt x="3027263" y="0"/>
                  <a:pt x="3124163" y="146283"/>
                  <a:pt x="3066992" y="277268"/>
                </a:cubicBezTo>
                <a:cubicBezTo>
                  <a:pt x="2998314" y="433710"/>
                  <a:pt x="2896993" y="578439"/>
                  <a:pt x="2728623" y="612177"/>
                </a:cubicBezTo>
                <a:lnTo>
                  <a:pt x="2662584" y="618554"/>
                </a:lnTo>
                <a:lnTo>
                  <a:pt x="83398" y="618554"/>
                </a:lnTo>
                <a:lnTo>
                  <a:pt x="51534" y="610438"/>
                </a:lnTo>
                <a:cubicBezTo>
                  <a:pt x="16877" y="592960"/>
                  <a:pt x="-10558" y="552625"/>
                  <a:pt x="3978" y="509600"/>
                </a:cubicBezTo>
                <a:cubicBezTo>
                  <a:pt x="24327" y="447454"/>
                  <a:pt x="48552" y="380527"/>
                  <a:pt x="73746" y="327941"/>
                </a:cubicBezTo>
                <a:cubicBezTo>
                  <a:pt x="115412" y="240936"/>
                  <a:pt x="167739" y="144371"/>
                  <a:pt x="253980" y="79356"/>
                </a:cubicBezTo>
                <a:cubicBezTo>
                  <a:pt x="293709" y="50673"/>
                  <a:pt x="359601" y="0"/>
                  <a:pt x="47685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kumimoji="0" lang="en-US" sz="1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85CF3AE-053F-7ABE-B4D4-E2AB3F82B3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5167675"/>
            <a:ext cx="12192000" cy="825582"/>
          </a:xfrm>
          <a:solidFill>
            <a:schemeClr val="tx2">
              <a:lumMod val="20000"/>
              <a:lumOff val="80000"/>
              <a:alpha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D664896-B6E7-5A19-03DD-DB21005EDC8E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361950" y="2404740"/>
            <a:ext cx="3547872" cy="246888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25">
            <a:extLst>
              <a:ext uri="{FF2B5EF4-FFF2-40B4-BE49-F238E27FC236}">
                <a16:creationId xmlns:a16="http://schemas.microsoft.com/office/drawing/2014/main" id="{267CB6E5-0B55-8C38-4B06-8A65897B823D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318542" y="2404740"/>
            <a:ext cx="3547872" cy="246888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25">
            <a:extLst>
              <a:ext uri="{FF2B5EF4-FFF2-40B4-BE49-F238E27FC236}">
                <a16:creationId xmlns:a16="http://schemas.microsoft.com/office/drawing/2014/main" id="{351DD2F5-D300-3BAB-7AA7-FC99352B5841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279002" y="2404740"/>
            <a:ext cx="3547872" cy="246888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9918655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DataStream_2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7B70632-08AD-1D55-77DC-899C8892A3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582551"/>
            <a:ext cx="692533" cy="621792"/>
          </a:xfrm>
          <a:custGeom>
            <a:avLst/>
            <a:gdLst>
              <a:gd name="connsiteX0" fmla="*/ 84405 w 692533"/>
              <a:gd name="connsiteY0" fmla="*/ 0 h 621792"/>
              <a:gd name="connsiteX1" fmla="*/ 493707 w 692533"/>
              <a:gd name="connsiteY1" fmla="*/ 0 h 621792"/>
              <a:gd name="connsiteX2" fmla="*/ 676036 w 692533"/>
              <a:gd name="connsiteY2" fmla="*/ 277839 h 621792"/>
              <a:gd name="connsiteX3" fmla="*/ 265042 w 692533"/>
              <a:gd name="connsiteY3" fmla="*/ 621792 h 621792"/>
              <a:gd name="connsiteX4" fmla="*/ 0 w 692533"/>
              <a:gd name="connsiteY4" fmla="*/ 621792 h 621792"/>
              <a:gd name="connsiteX5" fmla="*/ 0 w 692533"/>
              <a:gd name="connsiteY5" fmla="*/ 10413 h 621792"/>
              <a:gd name="connsiteX6" fmla="*/ 6158 w 692533"/>
              <a:gd name="connsiteY6" fmla="*/ 8342 h 621792"/>
              <a:gd name="connsiteX7" fmla="*/ 84405 w 692533"/>
              <a:gd name="connsiteY7" fmla="*/ 0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533" h="621792">
                <a:moveTo>
                  <a:pt x="84405" y="0"/>
                </a:moveTo>
                <a:lnTo>
                  <a:pt x="493707" y="0"/>
                </a:lnTo>
                <a:cubicBezTo>
                  <a:pt x="636834" y="0"/>
                  <a:pt x="732596" y="146494"/>
                  <a:pt x="676036" y="277839"/>
                </a:cubicBezTo>
                <a:cubicBezTo>
                  <a:pt x="598515" y="457648"/>
                  <a:pt x="477821" y="621792"/>
                  <a:pt x="265042" y="621792"/>
                </a:cubicBezTo>
                <a:lnTo>
                  <a:pt x="0" y="621792"/>
                </a:lnTo>
                <a:lnTo>
                  <a:pt x="0" y="10413"/>
                </a:lnTo>
                <a:lnTo>
                  <a:pt x="6158" y="8342"/>
                </a:lnTo>
                <a:cubicBezTo>
                  <a:pt x="29248" y="3153"/>
                  <a:pt x="55188" y="0"/>
                  <a:pt x="84405" y="0"/>
                </a:cubicBezTo>
                <a:close/>
              </a:path>
            </a:pathLst>
          </a:custGeom>
          <a:solidFill>
            <a:srgbClr val="00BCE4">
              <a:alpha val="40000"/>
            </a:srgbClr>
          </a:solidFill>
          <a:ln w="52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Graphic 12">
            <a:extLst>
              <a:ext uri="{FF2B5EF4-FFF2-40B4-BE49-F238E27FC236}">
                <a16:creationId xmlns:a16="http://schemas.microsoft.com/office/drawing/2014/main" id="{A1D43D31-8285-61E9-2916-00BBA6ECED00}"/>
              </a:ext>
            </a:extLst>
          </p:cNvPr>
          <p:cNvSpPr>
            <a:spLocks noChangeAspect="1"/>
          </p:cNvSpPr>
          <p:nvPr userDrawn="1"/>
        </p:nvSpPr>
        <p:spPr>
          <a:xfrm>
            <a:off x="5464308" y="1582551"/>
            <a:ext cx="794748" cy="621792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noFill/>
          <a:ln w="25400" cap="flat">
            <a:solidFill>
              <a:schemeClr val="accent2">
                <a:alpha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F04C0D1-5856-AEF2-8468-F05E8FA7EA2A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913162" y="1582550"/>
            <a:ext cx="4350321" cy="621795"/>
          </a:xfrm>
          <a:custGeom>
            <a:avLst/>
            <a:gdLst>
              <a:gd name="connsiteX0" fmla="*/ 479349 w 4350321"/>
              <a:gd name="connsiteY0" fmla="*/ 0 h 621795"/>
              <a:gd name="connsiteX1" fmla="*/ 1729854 w 4350321"/>
              <a:gd name="connsiteY1" fmla="*/ 0 h 621795"/>
              <a:gd name="connsiteX2" fmla="*/ 2897987 w 4350321"/>
              <a:gd name="connsiteY2" fmla="*/ 0 h 621795"/>
              <a:gd name="connsiteX3" fmla="*/ 4148492 w 4350321"/>
              <a:gd name="connsiteY3" fmla="*/ 0 h 621795"/>
              <a:gd name="connsiteX4" fmla="*/ 4333567 w 4350321"/>
              <a:gd name="connsiteY4" fmla="*/ 278721 h 621795"/>
              <a:gd name="connsiteX5" fmla="*/ 3993425 w 4350321"/>
              <a:gd name="connsiteY5" fmla="*/ 615385 h 621795"/>
              <a:gd name="connsiteX6" fmla="*/ 3927040 w 4350321"/>
              <a:gd name="connsiteY6" fmla="*/ 621795 h 621795"/>
              <a:gd name="connsiteX7" fmla="*/ 2676535 w 4350321"/>
              <a:gd name="connsiteY7" fmla="*/ 621795 h 621795"/>
              <a:gd name="connsiteX8" fmla="*/ 1334340 w 4350321"/>
              <a:gd name="connsiteY8" fmla="*/ 621795 h 621795"/>
              <a:gd name="connsiteX9" fmla="*/ 83835 w 4350321"/>
              <a:gd name="connsiteY9" fmla="*/ 621795 h 621795"/>
              <a:gd name="connsiteX10" fmla="*/ 51804 w 4350321"/>
              <a:gd name="connsiteY10" fmla="*/ 613637 h 621795"/>
              <a:gd name="connsiteX11" fmla="*/ 3999 w 4350321"/>
              <a:gd name="connsiteY11" fmla="*/ 512270 h 621795"/>
              <a:gd name="connsiteX12" fmla="*/ 74133 w 4350321"/>
              <a:gd name="connsiteY12" fmla="*/ 329659 h 621795"/>
              <a:gd name="connsiteX13" fmla="*/ 255311 w 4350321"/>
              <a:gd name="connsiteY13" fmla="*/ 79772 h 621795"/>
              <a:gd name="connsiteX14" fmla="*/ 479349 w 4350321"/>
              <a:gd name="connsiteY14" fmla="*/ 0 h 621795"/>
              <a:gd name="connsiteX0" fmla="*/ 479349 w 4350321"/>
              <a:gd name="connsiteY0" fmla="*/ 0 h 621795"/>
              <a:gd name="connsiteX1" fmla="*/ 2897987 w 4350321"/>
              <a:gd name="connsiteY1" fmla="*/ 0 h 621795"/>
              <a:gd name="connsiteX2" fmla="*/ 4148492 w 4350321"/>
              <a:gd name="connsiteY2" fmla="*/ 0 h 621795"/>
              <a:gd name="connsiteX3" fmla="*/ 4333567 w 4350321"/>
              <a:gd name="connsiteY3" fmla="*/ 278721 h 621795"/>
              <a:gd name="connsiteX4" fmla="*/ 3993425 w 4350321"/>
              <a:gd name="connsiteY4" fmla="*/ 615385 h 621795"/>
              <a:gd name="connsiteX5" fmla="*/ 3927040 w 4350321"/>
              <a:gd name="connsiteY5" fmla="*/ 621795 h 621795"/>
              <a:gd name="connsiteX6" fmla="*/ 2676535 w 4350321"/>
              <a:gd name="connsiteY6" fmla="*/ 621795 h 621795"/>
              <a:gd name="connsiteX7" fmla="*/ 1334340 w 4350321"/>
              <a:gd name="connsiteY7" fmla="*/ 621795 h 621795"/>
              <a:gd name="connsiteX8" fmla="*/ 83835 w 4350321"/>
              <a:gd name="connsiteY8" fmla="*/ 621795 h 621795"/>
              <a:gd name="connsiteX9" fmla="*/ 51804 w 4350321"/>
              <a:gd name="connsiteY9" fmla="*/ 613637 h 621795"/>
              <a:gd name="connsiteX10" fmla="*/ 3999 w 4350321"/>
              <a:gd name="connsiteY10" fmla="*/ 512270 h 621795"/>
              <a:gd name="connsiteX11" fmla="*/ 74133 w 4350321"/>
              <a:gd name="connsiteY11" fmla="*/ 329659 h 621795"/>
              <a:gd name="connsiteX12" fmla="*/ 255311 w 4350321"/>
              <a:gd name="connsiteY12" fmla="*/ 79772 h 621795"/>
              <a:gd name="connsiteX13" fmla="*/ 479349 w 4350321"/>
              <a:gd name="connsiteY13" fmla="*/ 0 h 621795"/>
              <a:gd name="connsiteX0" fmla="*/ 479349 w 4350321"/>
              <a:gd name="connsiteY0" fmla="*/ 0 h 621795"/>
              <a:gd name="connsiteX1" fmla="*/ 4148492 w 4350321"/>
              <a:gd name="connsiteY1" fmla="*/ 0 h 621795"/>
              <a:gd name="connsiteX2" fmla="*/ 4333567 w 4350321"/>
              <a:gd name="connsiteY2" fmla="*/ 278721 h 621795"/>
              <a:gd name="connsiteX3" fmla="*/ 3993425 w 4350321"/>
              <a:gd name="connsiteY3" fmla="*/ 615385 h 621795"/>
              <a:gd name="connsiteX4" fmla="*/ 3927040 w 4350321"/>
              <a:gd name="connsiteY4" fmla="*/ 621795 h 621795"/>
              <a:gd name="connsiteX5" fmla="*/ 2676535 w 4350321"/>
              <a:gd name="connsiteY5" fmla="*/ 621795 h 621795"/>
              <a:gd name="connsiteX6" fmla="*/ 1334340 w 4350321"/>
              <a:gd name="connsiteY6" fmla="*/ 621795 h 621795"/>
              <a:gd name="connsiteX7" fmla="*/ 83835 w 4350321"/>
              <a:gd name="connsiteY7" fmla="*/ 621795 h 621795"/>
              <a:gd name="connsiteX8" fmla="*/ 51804 w 4350321"/>
              <a:gd name="connsiteY8" fmla="*/ 613637 h 621795"/>
              <a:gd name="connsiteX9" fmla="*/ 3999 w 4350321"/>
              <a:gd name="connsiteY9" fmla="*/ 512270 h 621795"/>
              <a:gd name="connsiteX10" fmla="*/ 74133 w 4350321"/>
              <a:gd name="connsiteY10" fmla="*/ 329659 h 621795"/>
              <a:gd name="connsiteX11" fmla="*/ 255311 w 4350321"/>
              <a:gd name="connsiteY11" fmla="*/ 79772 h 621795"/>
              <a:gd name="connsiteX12" fmla="*/ 479349 w 4350321"/>
              <a:gd name="connsiteY12" fmla="*/ 0 h 621795"/>
              <a:gd name="connsiteX0" fmla="*/ 479349 w 4350321"/>
              <a:gd name="connsiteY0" fmla="*/ 0 h 621795"/>
              <a:gd name="connsiteX1" fmla="*/ 4148492 w 4350321"/>
              <a:gd name="connsiteY1" fmla="*/ 0 h 621795"/>
              <a:gd name="connsiteX2" fmla="*/ 4333567 w 4350321"/>
              <a:gd name="connsiteY2" fmla="*/ 278721 h 621795"/>
              <a:gd name="connsiteX3" fmla="*/ 3993425 w 4350321"/>
              <a:gd name="connsiteY3" fmla="*/ 615385 h 621795"/>
              <a:gd name="connsiteX4" fmla="*/ 3927040 w 4350321"/>
              <a:gd name="connsiteY4" fmla="*/ 621795 h 621795"/>
              <a:gd name="connsiteX5" fmla="*/ 1334340 w 4350321"/>
              <a:gd name="connsiteY5" fmla="*/ 621795 h 621795"/>
              <a:gd name="connsiteX6" fmla="*/ 83835 w 4350321"/>
              <a:gd name="connsiteY6" fmla="*/ 621795 h 621795"/>
              <a:gd name="connsiteX7" fmla="*/ 51804 w 4350321"/>
              <a:gd name="connsiteY7" fmla="*/ 613637 h 621795"/>
              <a:gd name="connsiteX8" fmla="*/ 3999 w 4350321"/>
              <a:gd name="connsiteY8" fmla="*/ 512270 h 621795"/>
              <a:gd name="connsiteX9" fmla="*/ 74133 w 4350321"/>
              <a:gd name="connsiteY9" fmla="*/ 329659 h 621795"/>
              <a:gd name="connsiteX10" fmla="*/ 255311 w 4350321"/>
              <a:gd name="connsiteY10" fmla="*/ 79772 h 621795"/>
              <a:gd name="connsiteX11" fmla="*/ 479349 w 4350321"/>
              <a:gd name="connsiteY11" fmla="*/ 0 h 621795"/>
              <a:gd name="connsiteX0" fmla="*/ 479349 w 4350321"/>
              <a:gd name="connsiteY0" fmla="*/ 0 h 621795"/>
              <a:gd name="connsiteX1" fmla="*/ 4148492 w 4350321"/>
              <a:gd name="connsiteY1" fmla="*/ 0 h 621795"/>
              <a:gd name="connsiteX2" fmla="*/ 4333567 w 4350321"/>
              <a:gd name="connsiteY2" fmla="*/ 278721 h 621795"/>
              <a:gd name="connsiteX3" fmla="*/ 3993425 w 4350321"/>
              <a:gd name="connsiteY3" fmla="*/ 615385 h 621795"/>
              <a:gd name="connsiteX4" fmla="*/ 3927040 w 4350321"/>
              <a:gd name="connsiteY4" fmla="*/ 621795 h 621795"/>
              <a:gd name="connsiteX5" fmla="*/ 83835 w 4350321"/>
              <a:gd name="connsiteY5" fmla="*/ 621795 h 621795"/>
              <a:gd name="connsiteX6" fmla="*/ 51804 w 4350321"/>
              <a:gd name="connsiteY6" fmla="*/ 613637 h 621795"/>
              <a:gd name="connsiteX7" fmla="*/ 3999 w 4350321"/>
              <a:gd name="connsiteY7" fmla="*/ 512270 h 621795"/>
              <a:gd name="connsiteX8" fmla="*/ 74133 w 4350321"/>
              <a:gd name="connsiteY8" fmla="*/ 329659 h 621795"/>
              <a:gd name="connsiteX9" fmla="*/ 255311 w 4350321"/>
              <a:gd name="connsiteY9" fmla="*/ 79772 h 621795"/>
              <a:gd name="connsiteX10" fmla="*/ 479349 w 4350321"/>
              <a:gd name="connsiteY10" fmla="*/ 0 h 62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0321" h="621795">
                <a:moveTo>
                  <a:pt x="479349" y="0"/>
                </a:moveTo>
                <a:lnTo>
                  <a:pt x="4148492" y="0"/>
                </a:lnTo>
                <a:cubicBezTo>
                  <a:pt x="4293630" y="0"/>
                  <a:pt x="4391037" y="147050"/>
                  <a:pt x="4333567" y="278721"/>
                </a:cubicBezTo>
                <a:cubicBezTo>
                  <a:pt x="4264529" y="435983"/>
                  <a:pt x="4162677" y="581470"/>
                  <a:pt x="3993425" y="615385"/>
                </a:cubicBezTo>
                <a:lnTo>
                  <a:pt x="3927040" y="621795"/>
                </a:lnTo>
                <a:lnTo>
                  <a:pt x="83835" y="621795"/>
                </a:lnTo>
                <a:lnTo>
                  <a:pt x="51804" y="613637"/>
                </a:lnTo>
                <a:cubicBezTo>
                  <a:pt x="16966" y="596067"/>
                  <a:pt x="-10613" y="555521"/>
                  <a:pt x="3999" y="512270"/>
                </a:cubicBezTo>
                <a:cubicBezTo>
                  <a:pt x="24455" y="449799"/>
                  <a:pt x="48806" y="382521"/>
                  <a:pt x="74133" y="329659"/>
                </a:cubicBezTo>
                <a:cubicBezTo>
                  <a:pt x="116017" y="242198"/>
                  <a:pt x="168618" y="145128"/>
                  <a:pt x="255311" y="79772"/>
                </a:cubicBezTo>
                <a:cubicBezTo>
                  <a:pt x="295248" y="50939"/>
                  <a:pt x="361485" y="0"/>
                  <a:pt x="479349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kumimoji="0" lang="en-US" sz="1600" b="1" i="0" u="none" strike="noStrike" kern="1200" cap="all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22" name="Graphic 20">
            <a:extLst>
              <a:ext uri="{FF2B5EF4-FFF2-40B4-BE49-F238E27FC236}">
                <a16:creationId xmlns:a16="http://schemas.microsoft.com/office/drawing/2014/main" id="{EC627F9B-7D87-BB2B-5091-C4B69A00D87A}"/>
              </a:ext>
            </a:extLst>
          </p:cNvPr>
          <p:cNvSpPr>
            <a:spLocks noChangeAspect="1"/>
          </p:cNvSpPr>
          <p:nvPr/>
        </p:nvSpPr>
        <p:spPr>
          <a:xfrm>
            <a:off x="6240006" y="1581564"/>
            <a:ext cx="2121408" cy="622213"/>
          </a:xfrm>
          <a:custGeom>
            <a:avLst/>
            <a:gdLst>
              <a:gd name="connsiteX0" fmla="*/ 1732959 w 7773546"/>
              <a:gd name="connsiteY0" fmla="*/ 0 h 2279994"/>
              <a:gd name="connsiteX1" fmla="*/ 923615 w 7773546"/>
              <a:gd name="connsiteY1" fmla="*/ 292853 h 2279994"/>
              <a:gd name="connsiteX2" fmla="*/ 268046 w 7773546"/>
              <a:gd name="connsiteY2" fmla="*/ 1207278 h 2279994"/>
              <a:gd name="connsiteX3" fmla="*/ 14182 w 7773546"/>
              <a:gd name="connsiteY3" fmla="*/ 1876850 h 2279994"/>
              <a:gd name="connsiteX4" fmla="*/ 318226 w 7773546"/>
              <a:gd name="connsiteY4" fmla="*/ 2279995 h 2279994"/>
              <a:gd name="connsiteX5" fmla="*/ 6205394 w 7773546"/>
              <a:gd name="connsiteY5" fmla="*/ 2279995 h 2279994"/>
              <a:gd name="connsiteX6" fmla="*/ 7712932 w 7773546"/>
              <a:gd name="connsiteY6" fmla="*/ 1018784 h 2279994"/>
              <a:gd name="connsiteX7" fmla="*/ 7044144 w 7773546"/>
              <a:gd name="connsiteY7" fmla="*/ 0 h 2279994"/>
              <a:gd name="connsiteX8" fmla="*/ 1732959 w 7773546"/>
              <a:gd name="connsiteY8" fmla="*/ 0 h 227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3546" h="2279994">
                <a:moveTo>
                  <a:pt x="1732959" y="0"/>
                </a:moveTo>
                <a:cubicBezTo>
                  <a:pt x="1304276" y="0"/>
                  <a:pt x="1067948" y="184988"/>
                  <a:pt x="923615" y="292853"/>
                </a:cubicBezTo>
                <a:cubicBezTo>
                  <a:pt x="610938" y="533122"/>
                  <a:pt x="418854" y="889077"/>
                  <a:pt x="268046" y="1207278"/>
                </a:cubicBezTo>
                <a:cubicBezTo>
                  <a:pt x="177130" y="1401165"/>
                  <a:pt x="87563" y="1647637"/>
                  <a:pt x="14182" y="1876850"/>
                </a:cubicBezTo>
                <a:cubicBezTo>
                  <a:pt x="-55152" y="2087726"/>
                  <a:pt x="143137" y="2279995"/>
                  <a:pt x="318226" y="2279995"/>
                </a:cubicBezTo>
                <a:lnTo>
                  <a:pt x="6205394" y="2279995"/>
                </a:lnTo>
                <a:cubicBezTo>
                  <a:pt x="6985871" y="2279995"/>
                  <a:pt x="7428583" y="1678108"/>
                  <a:pt x="7712932" y="1018784"/>
                </a:cubicBezTo>
                <a:cubicBezTo>
                  <a:pt x="7920664" y="537437"/>
                  <a:pt x="7569138" y="0"/>
                  <a:pt x="7044144" y="0"/>
                </a:cubicBezTo>
                <a:lnTo>
                  <a:pt x="1732959" y="0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  <a:ln w="2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F585A57-110B-CDD8-31A4-AEE327F80C0D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956774" y="1582550"/>
            <a:ext cx="4350300" cy="621792"/>
          </a:xfrm>
          <a:custGeom>
            <a:avLst/>
            <a:gdLst>
              <a:gd name="connsiteX0" fmla="*/ 479349 w 4350321"/>
              <a:gd name="connsiteY0" fmla="*/ 0 h 621795"/>
              <a:gd name="connsiteX1" fmla="*/ 1729854 w 4350321"/>
              <a:gd name="connsiteY1" fmla="*/ 0 h 621795"/>
              <a:gd name="connsiteX2" fmla="*/ 2897987 w 4350321"/>
              <a:gd name="connsiteY2" fmla="*/ 0 h 621795"/>
              <a:gd name="connsiteX3" fmla="*/ 4148492 w 4350321"/>
              <a:gd name="connsiteY3" fmla="*/ 0 h 621795"/>
              <a:gd name="connsiteX4" fmla="*/ 4333567 w 4350321"/>
              <a:gd name="connsiteY4" fmla="*/ 278721 h 621795"/>
              <a:gd name="connsiteX5" fmla="*/ 3993425 w 4350321"/>
              <a:gd name="connsiteY5" fmla="*/ 615385 h 621795"/>
              <a:gd name="connsiteX6" fmla="*/ 3927040 w 4350321"/>
              <a:gd name="connsiteY6" fmla="*/ 621795 h 621795"/>
              <a:gd name="connsiteX7" fmla="*/ 2676535 w 4350321"/>
              <a:gd name="connsiteY7" fmla="*/ 621795 h 621795"/>
              <a:gd name="connsiteX8" fmla="*/ 1334340 w 4350321"/>
              <a:gd name="connsiteY8" fmla="*/ 621795 h 621795"/>
              <a:gd name="connsiteX9" fmla="*/ 83835 w 4350321"/>
              <a:gd name="connsiteY9" fmla="*/ 621795 h 621795"/>
              <a:gd name="connsiteX10" fmla="*/ 51804 w 4350321"/>
              <a:gd name="connsiteY10" fmla="*/ 613637 h 621795"/>
              <a:gd name="connsiteX11" fmla="*/ 3999 w 4350321"/>
              <a:gd name="connsiteY11" fmla="*/ 512270 h 621795"/>
              <a:gd name="connsiteX12" fmla="*/ 74133 w 4350321"/>
              <a:gd name="connsiteY12" fmla="*/ 329659 h 621795"/>
              <a:gd name="connsiteX13" fmla="*/ 255311 w 4350321"/>
              <a:gd name="connsiteY13" fmla="*/ 79772 h 621795"/>
              <a:gd name="connsiteX14" fmla="*/ 479349 w 4350321"/>
              <a:gd name="connsiteY14" fmla="*/ 0 h 621795"/>
              <a:gd name="connsiteX0" fmla="*/ 479349 w 4350321"/>
              <a:gd name="connsiteY0" fmla="*/ 0 h 621795"/>
              <a:gd name="connsiteX1" fmla="*/ 2897987 w 4350321"/>
              <a:gd name="connsiteY1" fmla="*/ 0 h 621795"/>
              <a:gd name="connsiteX2" fmla="*/ 4148492 w 4350321"/>
              <a:gd name="connsiteY2" fmla="*/ 0 h 621795"/>
              <a:gd name="connsiteX3" fmla="*/ 4333567 w 4350321"/>
              <a:gd name="connsiteY3" fmla="*/ 278721 h 621795"/>
              <a:gd name="connsiteX4" fmla="*/ 3993425 w 4350321"/>
              <a:gd name="connsiteY4" fmla="*/ 615385 h 621795"/>
              <a:gd name="connsiteX5" fmla="*/ 3927040 w 4350321"/>
              <a:gd name="connsiteY5" fmla="*/ 621795 h 621795"/>
              <a:gd name="connsiteX6" fmla="*/ 2676535 w 4350321"/>
              <a:gd name="connsiteY6" fmla="*/ 621795 h 621795"/>
              <a:gd name="connsiteX7" fmla="*/ 1334340 w 4350321"/>
              <a:gd name="connsiteY7" fmla="*/ 621795 h 621795"/>
              <a:gd name="connsiteX8" fmla="*/ 83835 w 4350321"/>
              <a:gd name="connsiteY8" fmla="*/ 621795 h 621795"/>
              <a:gd name="connsiteX9" fmla="*/ 51804 w 4350321"/>
              <a:gd name="connsiteY9" fmla="*/ 613637 h 621795"/>
              <a:gd name="connsiteX10" fmla="*/ 3999 w 4350321"/>
              <a:gd name="connsiteY10" fmla="*/ 512270 h 621795"/>
              <a:gd name="connsiteX11" fmla="*/ 74133 w 4350321"/>
              <a:gd name="connsiteY11" fmla="*/ 329659 h 621795"/>
              <a:gd name="connsiteX12" fmla="*/ 255311 w 4350321"/>
              <a:gd name="connsiteY12" fmla="*/ 79772 h 621795"/>
              <a:gd name="connsiteX13" fmla="*/ 479349 w 4350321"/>
              <a:gd name="connsiteY13" fmla="*/ 0 h 621795"/>
              <a:gd name="connsiteX0" fmla="*/ 479349 w 4350321"/>
              <a:gd name="connsiteY0" fmla="*/ 0 h 621795"/>
              <a:gd name="connsiteX1" fmla="*/ 4148492 w 4350321"/>
              <a:gd name="connsiteY1" fmla="*/ 0 h 621795"/>
              <a:gd name="connsiteX2" fmla="*/ 4333567 w 4350321"/>
              <a:gd name="connsiteY2" fmla="*/ 278721 h 621795"/>
              <a:gd name="connsiteX3" fmla="*/ 3993425 w 4350321"/>
              <a:gd name="connsiteY3" fmla="*/ 615385 h 621795"/>
              <a:gd name="connsiteX4" fmla="*/ 3927040 w 4350321"/>
              <a:gd name="connsiteY4" fmla="*/ 621795 h 621795"/>
              <a:gd name="connsiteX5" fmla="*/ 2676535 w 4350321"/>
              <a:gd name="connsiteY5" fmla="*/ 621795 h 621795"/>
              <a:gd name="connsiteX6" fmla="*/ 1334340 w 4350321"/>
              <a:gd name="connsiteY6" fmla="*/ 621795 h 621795"/>
              <a:gd name="connsiteX7" fmla="*/ 83835 w 4350321"/>
              <a:gd name="connsiteY7" fmla="*/ 621795 h 621795"/>
              <a:gd name="connsiteX8" fmla="*/ 51804 w 4350321"/>
              <a:gd name="connsiteY8" fmla="*/ 613637 h 621795"/>
              <a:gd name="connsiteX9" fmla="*/ 3999 w 4350321"/>
              <a:gd name="connsiteY9" fmla="*/ 512270 h 621795"/>
              <a:gd name="connsiteX10" fmla="*/ 74133 w 4350321"/>
              <a:gd name="connsiteY10" fmla="*/ 329659 h 621795"/>
              <a:gd name="connsiteX11" fmla="*/ 255311 w 4350321"/>
              <a:gd name="connsiteY11" fmla="*/ 79772 h 621795"/>
              <a:gd name="connsiteX12" fmla="*/ 479349 w 4350321"/>
              <a:gd name="connsiteY12" fmla="*/ 0 h 621795"/>
              <a:gd name="connsiteX0" fmla="*/ 479349 w 4350321"/>
              <a:gd name="connsiteY0" fmla="*/ 0 h 621795"/>
              <a:gd name="connsiteX1" fmla="*/ 4148492 w 4350321"/>
              <a:gd name="connsiteY1" fmla="*/ 0 h 621795"/>
              <a:gd name="connsiteX2" fmla="*/ 4333567 w 4350321"/>
              <a:gd name="connsiteY2" fmla="*/ 278721 h 621795"/>
              <a:gd name="connsiteX3" fmla="*/ 3993425 w 4350321"/>
              <a:gd name="connsiteY3" fmla="*/ 615385 h 621795"/>
              <a:gd name="connsiteX4" fmla="*/ 3927040 w 4350321"/>
              <a:gd name="connsiteY4" fmla="*/ 621795 h 621795"/>
              <a:gd name="connsiteX5" fmla="*/ 1334340 w 4350321"/>
              <a:gd name="connsiteY5" fmla="*/ 621795 h 621795"/>
              <a:gd name="connsiteX6" fmla="*/ 83835 w 4350321"/>
              <a:gd name="connsiteY6" fmla="*/ 621795 h 621795"/>
              <a:gd name="connsiteX7" fmla="*/ 51804 w 4350321"/>
              <a:gd name="connsiteY7" fmla="*/ 613637 h 621795"/>
              <a:gd name="connsiteX8" fmla="*/ 3999 w 4350321"/>
              <a:gd name="connsiteY8" fmla="*/ 512270 h 621795"/>
              <a:gd name="connsiteX9" fmla="*/ 74133 w 4350321"/>
              <a:gd name="connsiteY9" fmla="*/ 329659 h 621795"/>
              <a:gd name="connsiteX10" fmla="*/ 255311 w 4350321"/>
              <a:gd name="connsiteY10" fmla="*/ 79772 h 621795"/>
              <a:gd name="connsiteX11" fmla="*/ 479349 w 4350321"/>
              <a:gd name="connsiteY11" fmla="*/ 0 h 621795"/>
              <a:gd name="connsiteX0" fmla="*/ 479349 w 4350321"/>
              <a:gd name="connsiteY0" fmla="*/ 0 h 621795"/>
              <a:gd name="connsiteX1" fmla="*/ 4148492 w 4350321"/>
              <a:gd name="connsiteY1" fmla="*/ 0 h 621795"/>
              <a:gd name="connsiteX2" fmla="*/ 4333567 w 4350321"/>
              <a:gd name="connsiteY2" fmla="*/ 278721 h 621795"/>
              <a:gd name="connsiteX3" fmla="*/ 3993425 w 4350321"/>
              <a:gd name="connsiteY3" fmla="*/ 615385 h 621795"/>
              <a:gd name="connsiteX4" fmla="*/ 3927040 w 4350321"/>
              <a:gd name="connsiteY4" fmla="*/ 621795 h 621795"/>
              <a:gd name="connsiteX5" fmla="*/ 83835 w 4350321"/>
              <a:gd name="connsiteY5" fmla="*/ 621795 h 621795"/>
              <a:gd name="connsiteX6" fmla="*/ 51804 w 4350321"/>
              <a:gd name="connsiteY6" fmla="*/ 613637 h 621795"/>
              <a:gd name="connsiteX7" fmla="*/ 3999 w 4350321"/>
              <a:gd name="connsiteY7" fmla="*/ 512270 h 621795"/>
              <a:gd name="connsiteX8" fmla="*/ 74133 w 4350321"/>
              <a:gd name="connsiteY8" fmla="*/ 329659 h 621795"/>
              <a:gd name="connsiteX9" fmla="*/ 255311 w 4350321"/>
              <a:gd name="connsiteY9" fmla="*/ 79772 h 621795"/>
              <a:gd name="connsiteX10" fmla="*/ 479349 w 4350321"/>
              <a:gd name="connsiteY10" fmla="*/ 0 h 62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0321" h="621795">
                <a:moveTo>
                  <a:pt x="479349" y="0"/>
                </a:moveTo>
                <a:lnTo>
                  <a:pt x="4148492" y="0"/>
                </a:lnTo>
                <a:cubicBezTo>
                  <a:pt x="4293630" y="0"/>
                  <a:pt x="4391037" y="147050"/>
                  <a:pt x="4333567" y="278721"/>
                </a:cubicBezTo>
                <a:cubicBezTo>
                  <a:pt x="4264529" y="435983"/>
                  <a:pt x="4162677" y="581470"/>
                  <a:pt x="3993425" y="615385"/>
                </a:cubicBezTo>
                <a:lnTo>
                  <a:pt x="3927040" y="621795"/>
                </a:lnTo>
                <a:lnTo>
                  <a:pt x="83835" y="621795"/>
                </a:lnTo>
                <a:lnTo>
                  <a:pt x="51804" y="613637"/>
                </a:lnTo>
                <a:cubicBezTo>
                  <a:pt x="16966" y="596067"/>
                  <a:pt x="-10613" y="555521"/>
                  <a:pt x="3999" y="512270"/>
                </a:cubicBezTo>
                <a:cubicBezTo>
                  <a:pt x="24455" y="449799"/>
                  <a:pt x="48806" y="382521"/>
                  <a:pt x="74133" y="329659"/>
                </a:cubicBezTo>
                <a:cubicBezTo>
                  <a:pt x="116017" y="242198"/>
                  <a:pt x="168618" y="145128"/>
                  <a:pt x="255311" y="79772"/>
                </a:cubicBezTo>
                <a:cubicBezTo>
                  <a:pt x="295248" y="50939"/>
                  <a:pt x="361485" y="0"/>
                  <a:pt x="479349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kumimoji="0" lang="en-US" sz="1600" b="1" i="0" u="none" strike="noStrike" kern="1200" cap="all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902213C-C523-DC09-9D06-2E434EDA5408}"/>
              </a:ext>
            </a:extLst>
          </p:cNvPr>
          <p:cNvSpPr>
            <a:spLocks noChangeAspect="1"/>
          </p:cNvSpPr>
          <p:nvPr userDrawn="1"/>
        </p:nvSpPr>
        <p:spPr>
          <a:xfrm>
            <a:off x="11793672" y="1585427"/>
            <a:ext cx="398329" cy="618916"/>
          </a:xfrm>
          <a:custGeom>
            <a:avLst/>
            <a:gdLst>
              <a:gd name="connsiteX0" fmla="*/ 398329 w 398329"/>
              <a:gd name="connsiteY0" fmla="*/ 0 h 618916"/>
              <a:gd name="connsiteX1" fmla="*/ 398329 w 398329"/>
              <a:gd name="connsiteY1" fmla="*/ 615853 h 618916"/>
              <a:gd name="connsiteX2" fmla="*/ 367055 w 398329"/>
              <a:gd name="connsiteY2" fmla="*/ 618916 h 618916"/>
              <a:gd name="connsiteX3" fmla="*/ 198900 w 398329"/>
              <a:gd name="connsiteY3" fmla="*/ 618916 h 618916"/>
              <a:gd name="connsiteX4" fmla="*/ 16542 w 398329"/>
              <a:gd name="connsiteY4" fmla="*/ 341036 h 618916"/>
              <a:gd name="connsiteX5" fmla="*/ 352104 w 398329"/>
              <a:gd name="connsiteY5" fmla="*/ 4527 h 618916"/>
              <a:gd name="connsiteX0" fmla="*/ 398329 w 489769"/>
              <a:gd name="connsiteY0" fmla="*/ 615853 h 707293"/>
              <a:gd name="connsiteX1" fmla="*/ 367055 w 489769"/>
              <a:gd name="connsiteY1" fmla="*/ 618916 h 707293"/>
              <a:gd name="connsiteX2" fmla="*/ 198900 w 489769"/>
              <a:gd name="connsiteY2" fmla="*/ 618916 h 707293"/>
              <a:gd name="connsiteX3" fmla="*/ 16542 w 489769"/>
              <a:gd name="connsiteY3" fmla="*/ 341036 h 707293"/>
              <a:gd name="connsiteX4" fmla="*/ 352104 w 489769"/>
              <a:gd name="connsiteY4" fmla="*/ 4527 h 707293"/>
              <a:gd name="connsiteX5" fmla="*/ 398329 w 489769"/>
              <a:gd name="connsiteY5" fmla="*/ 0 h 707293"/>
              <a:gd name="connsiteX6" fmla="*/ 489769 w 489769"/>
              <a:gd name="connsiteY6" fmla="*/ 707293 h 707293"/>
              <a:gd name="connsiteX0" fmla="*/ 398329 w 398329"/>
              <a:gd name="connsiteY0" fmla="*/ 615853 h 618916"/>
              <a:gd name="connsiteX1" fmla="*/ 367055 w 398329"/>
              <a:gd name="connsiteY1" fmla="*/ 618916 h 618916"/>
              <a:gd name="connsiteX2" fmla="*/ 198900 w 398329"/>
              <a:gd name="connsiteY2" fmla="*/ 618916 h 618916"/>
              <a:gd name="connsiteX3" fmla="*/ 16542 w 398329"/>
              <a:gd name="connsiteY3" fmla="*/ 341036 h 618916"/>
              <a:gd name="connsiteX4" fmla="*/ 352104 w 398329"/>
              <a:gd name="connsiteY4" fmla="*/ 4527 h 618916"/>
              <a:gd name="connsiteX5" fmla="*/ 398329 w 398329"/>
              <a:gd name="connsiteY5" fmla="*/ 0 h 61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329" h="618916">
                <a:moveTo>
                  <a:pt x="398329" y="615853"/>
                </a:moveTo>
                <a:lnTo>
                  <a:pt x="367055" y="618916"/>
                </a:lnTo>
                <a:lnTo>
                  <a:pt x="198900" y="618916"/>
                </a:lnTo>
                <a:cubicBezTo>
                  <a:pt x="55692" y="618916"/>
                  <a:pt x="-40123" y="472439"/>
                  <a:pt x="16542" y="341036"/>
                </a:cubicBezTo>
                <a:cubicBezTo>
                  <a:pt x="84411" y="183722"/>
                  <a:pt x="185353" y="38400"/>
                  <a:pt x="352104" y="4527"/>
                </a:cubicBezTo>
                <a:lnTo>
                  <a:pt x="398329" y="0"/>
                </a:lnTo>
              </a:path>
            </a:pathLst>
          </a:custGeom>
          <a:noFill/>
          <a:ln w="25400" cap="rnd">
            <a:solidFill>
              <a:schemeClr val="accent2">
                <a:alpha val="40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1FA8512B-A690-A803-FF11-D24E569285E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42988" y="2688336"/>
            <a:ext cx="4071938" cy="30239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33818176-0298-1C2C-5C6C-BA494D7CA0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87499" y="2688336"/>
            <a:ext cx="4071938" cy="30239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F2C9B37-F222-B64A-5196-ACC02C15BFE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557462"/>
            <a:ext cx="0" cy="3154792"/>
          </a:xfrm>
          <a:prstGeom prst="line">
            <a:avLst/>
          </a:prstGeom>
          <a:ln w="12700"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930637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DataStream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C194B-1A36-7527-116D-37C6A7AD6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7" y="1574800"/>
            <a:ext cx="6137273" cy="4137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3EC49C-1F19-DFB8-AAF8-C16D401E7F0E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502400" y="1199942"/>
            <a:ext cx="5689600" cy="4902407"/>
          </a:xfrm>
          <a:custGeom>
            <a:avLst/>
            <a:gdLst>
              <a:gd name="connsiteX0" fmla="*/ 3372068 w 5689600"/>
              <a:gd name="connsiteY0" fmla="*/ 0 h 4902407"/>
              <a:gd name="connsiteX1" fmla="*/ 4697854 w 5689600"/>
              <a:gd name="connsiteY1" fmla="*/ 0 h 4902407"/>
              <a:gd name="connsiteX2" fmla="*/ 5621623 w 5689600"/>
              <a:gd name="connsiteY2" fmla="*/ 299471 h 4902407"/>
              <a:gd name="connsiteX3" fmla="*/ 5689600 w 5689600"/>
              <a:gd name="connsiteY3" fmla="*/ 355945 h 4902407"/>
              <a:gd name="connsiteX4" fmla="*/ 5689600 w 5689600"/>
              <a:gd name="connsiteY4" fmla="*/ 3074139 h 4902407"/>
              <a:gd name="connsiteX5" fmla="*/ 5607082 w 5689600"/>
              <a:gd name="connsiteY5" fmla="*/ 3212576 h 4902407"/>
              <a:gd name="connsiteX6" fmla="*/ 2893974 w 5689600"/>
              <a:gd name="connsiteY6" fmla="*/ 4902407 h 4902407"/>
              <a:gd name="connsiteX7" fmla="*/ 1568189 w 5689600"/>
              <a:gd name="connsiteY7" fmla="*/ 4902407 h 4902407"/>
              <a:gd name="connsiteX8" fmla="*/ 130423 w 5689600"/>
              <a:gd name="connsiteY8" fmla="*/ 2711514 h 4902407"/>
              <a:gd name="connsiteX9" fmla="*/ 3372068 w 5689600"/>
              <a:gd name="connsiteY9" fmla="*/ 0 h 490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89600" h="4902407">
                <a:moveTo>
                  <a:pt x="3372068" y="0"/>
                </a:moveTo>
                <a:lnTo>
                  <a:pt x="4697854" y="0"/>
                </a:lnTo>
                <a:cubicBezTo>
                  <a:pt x="5050695" y="0"/>
                  <a:pt x="5367047" y="112781"/>
                  <a:pt x="5621623" y="299471"/>
                </a:cubicBezTo>
                <a:lnTo>
                  <a:pt x="5689600" y="355945"/>
                </a:lnTo>
                <a:lnTo>
                  <a:pt x="5689600" y="3074139"/>
                </a:lnTo>
                <a:lnTo>
                  <a:pt x="5607082" y="3212576"/>
                </a:lnTo>
                <a:cubicBezTo>
                  <a:pt x="5002646" y="4174526"/>
                  <a:pt x="4152454" y="4902407"/>
                  <a:pt x="2893974" y="4902407"/>
                </a:cubicBezTo>
                <a:lnTo>
                  <a:pt x="1568189" y="4902407"/>
                </a:lnTo>
                <a:cubicBezTo>
                  <a:pt x="439096" y="4902407"/>
                  <a:pt x="-316341" y="3747536"/>
                  <a:pt x="130423" y="2711514"/>
                </a:cubicBezTo>
                <a:cubicBezTo>
                  <a:pt x="741967" y="1294014"/>
                  <a:pt x="1694095" y="0"/>
                  <a:pt x="3372068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7002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Highligh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73C060C-BD27-98E0-FF3A-C909689936E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195243"/>
            <a:ext cx="7689226" cy="4889449"/>
          </a:xfrm>
          <a:custGeom>
            <a:avLst/>
            <a:gdLst>
              <a:gd name="connsiteX0" fmla="*/ 1864494 w 7689226"/>
              <a:gd name="connsiteY0" fmla="*/ 0 h 4889449"/>
              <a:gd name="connsiteX1" fmla="*/ 6125766 w 7689226"/>
              <a:gd name="connsiteY1" fmla="*/ 0 h 4889449"/>
              <a:gd name="connsiteX2" fmla="*/ 7559503 w 7689226"/>
              <a:gd name="connsiteY2" fmla="*/ 2184783 h 4889449"/>
              <a:gd name="connsiteX3" fmla="*/ 4327666 w 7689226"/>
              <a:gd name="connsiteY3" fmla="*/ 4889449 h 4889449"/>
              <a:gd name="connsiteX4" fmla="*/ 0 w 7689226"/>
              <a:gd name="connsiteY4" fmla="*/ 4889449 h 4889449"/>
              <a:gd name="connsiteX5" fmla="*/ 0 w 7689226"/>
              <a:gd name="connsiteY5" fmla="*/ 738349 h 4889449"/>
              <a:gd name="connsiteX6" fmla="*/ 129435 w 7689226"/>
              <a:gd name="connsiteY6" fmla="*/ 628024 h 4889449"/>
              <a:gd name="connsiteX7" fmla="*/ 1864494 w 7689226"/>
              <a:gd name="connsiteY7" fmla="*/ 0 h 48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89226" h="4889449">
                <a:moveTo>
                  <a:pt x="1864494" y="0"/>
                </a:moveTo>
                <a:lnTo>
                  <a:pt x="6125766" y="0"/>
                </a:lnTo>
                <a:cubicBezTo>
                  <a:pt x="7251241" y="0"/>
                  <a:pt x="8004256" y="1151955"/>
                  <a:pt x="7559503" y="2184783"/>
                </a:cubicBezTo>
                <a:cubicBezTo>
                  <a:pt x="6949919" y="3598704"/>
                  <a:pt x="6000841" y="4889449"/>
                  <a:pt x="4327666" y="4889449"/>
                </a:cubicBezTo>
                <a:lnTo>
                  <a:pt x="0" y="4889449"/>
                </a:lnTo>
                <a:lnTo>
                  <a:pt x="0" y="738349"/>
                </a:lnTo>
                <a:lnTo>
                  <a:pt x="129435" y="628024"/>
                </a:lnTo>
                <a:cubicBezTo>
                  <a:pt x="438853" y="396707"/>
                  <a:pt x="945491" y="0"/>
                  <a:pt x="186449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2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C9D021-B3DF-B09E-FD95-497D3EC6A1F2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7464636" y="1199942"/>
            <a:ext cx="4737524" cy="4902407"/>
          </a:xfrm>
          <a:custGeom>
            <a:avLst/>
            <a:gdLst>
              <a:gd name="connsiteX0" fmla="*/ 3372068 w 4737524"/>
              <a:gd name="connsiteY0" fmla="*/ 0 h 4902407"/>
              <a:gd name="connsiteX1" fmla="*/ 4697854 w 4737524"/>
              <a:gd name="connsiteY1" fmla="*/ 0 h 4902407"/>
              <a:gd name="connsiteX2" fmla="*/ 4737524 w 4737524"/>
              <a:gd name="connsiteY2" fmla="*/ 2533 h 4902407"/>
              <a:gd name="connsiteX3" fmla="*/ 4737524 w 4737524"/>
              <a:gd name="connsiteY3" fmla="*/ 4234653 h 4902407"/>
              <a:gd name="connsiteX4" fmla="*/ 4711782 w 4737524"/>
              <a:gd name="connsiteY4" fmla="*/ 4257381 h 4902407"/>
              <a:gd name="connsiteX5" fmla="*/ 2893974 w 4737524"/>
              <a:gd name="connsiteY5" fmla="*/ 4902407 h 4902407"/>
              <a:gd name="connsiteX6" fmla="*/ 1568189 w 4737524"/>
              <a:gd name="connsiteY6" fmla="*/ 4902407 h 4902407"/>
              <a:gd name="connsiteX7" fmla="*/ 130423 w 4737524"/>
              <a:gd name="connsiteY7" fmla="*/ 2711514 h 4902407"/>
              <a:gd name="connsiteX8" fmla="*/ 3372068 w 4737524"/>
              <a:gd name="connsiteY8" fmla="*/ 0 h 490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7524" h="4902407">
                <a:moveTo>
                  <a:pt x="3372068" y="0"/>
                </a:moveTo>
                <a:lnTo>
                  <a:pt x="4697854" y="0"/>
                </a:lnTo>
                <a:lnTo>
                  <a:pt x="4737524" y="2533"/>
                </a:lnTo>
                <a:lnTo>
                  <a:pt x="4737524" y="4234653"/>
                </a:lnTo>
                <a:lnTo>
                  <a:pt x="4711782" y="4257381"/>
                </a:lnTo>
                <a:cubicBezTo>
                  <a:pt x="4223269" y="4654725"/>
                  <a:pt x="3628087" y="4902407"/>
                  <a:pt x="2893974" y="4902407"/>
                </a:cubicBezTo>
                <a:lnTo>
                  <a:pt x="1568189" y="4902407"/>
                </a:lnTo>
                <a:cubicBezTo>
                  <a:pt x="439096" y="4902407"/>
                  <a:pt x="-316341" y="3747536"/>
                  <a:pt x="130423" y="2711514"/>
                </a:cubicBezTo>
                <a:cubicBezTo>
                  <a:pt x="741967" y="1294014"/>
                  <a:pt x="1694095" y="0"/>
                  <a:pt x="3372068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5B2AA74-7838-3844-AC0E-4CE225E576F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7937" y="1770429"/>
            <a:ext cx="4812632" cy="3739076"/>
          </a:xfrm>
        </p:spPr>
        <p:txBody>
          <a:bodyPr anchor="ctr"/>
          <a:lstStyle>
            <a:lvl1pPr marL="0" indent="0" algn="ctr">
              <a:buNone/>
              <a:defRPr lang="en-US" sz="2800" b="1" kern="1200" spc="1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73548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Highligh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2D52D98-D547-8B97-B4ED-8A4D9BC6CB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68452" y="2034782"/>
            <a:ext cx="5058422" cy="598311"/>
          </a:xfrm>
          <a:gradFill>
            <a:gsLst>
              <a:gs pos="95000">
                <a:schemeClr val="bg1">
                  <a:alpha val="0"/>
                </a:schemeClr>
              </a:gs>
              <a:gs pos="98000">
                <a:schemeClr val="accent1"/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7C47EE1-8B87-E22D-AF6F-E578501313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65306" y="2970369"/>
            <a:ext cx="5058422" cy="598311"/>
          </a:xfrm>
          <a:gradFill>
            <a:gsLst>
              <a:gs pos="95000">
                <a:schemeClr val="bg1">
                  <a:alpha val="0"/>
                </a:schemeClr>
              </a:gs>
              <a:gs pos="98000">
                <a:schemeClr val="accent1"/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6442AA9-8587-81BD-7574-D441FA70A4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62159" y="3905955"/>
            <a:ext cx="5058422" cy="598311"/>
          </a:xfrm>
          <a:gradFill>
            <a:gsLst>
              <a:gs pos="95000">
                <a:schemeClr val="bg1">
                  <a:alpha val="0"/>
                </a:schemeClr>
              </a:gs>
              <a:gs pos="98000">
                <a:schemeClr val="accent1"/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3564054-B748-8532-2C72-B5C4567E4D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59012" y="4797777"/>
            <a:ext cx="5058422" cy="598311"/>
          </a:xfrm>
          <a:gradFill>
            <a:gsLst>
              <a:gs pos="95000">
                <a:schemeClr val="bg1">
                  <a:alpha val="0"/>
                </a:schemeClr>
              </a:gs>
              <a:gs pos="98000">
                <a:schemeClr val="accent1"/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3960D81-EE63-D73D-6E62-8E9D234444B2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75400" y="1199943"/>
            <a:ext cx="5759841" cy="4506368"/>
          </a:xfrm>
          <a:custGeom>
            <a:avLst/>
            <a:gdLst>
              <a:gd name="connsiteX0" fmla="*/ 3099657 w 5759841"/>
              <a:gd name="connsiteY0" fmla="*/ 0 h 4506368"/>
              <a:gd name="connsiteX1" fmla="*/ 4318339 w 5759841"/>
              <a:gd name="connsiteY1" fmla="*/ 0 h 4506368"/>
              <a:gd name="connsiteX2" fmla="*/ 5639955 w 5759841"/>
              <a:gd name="connsiteY2" fmla="*/ 2013903 h 4506368"/>
              <a:gd name="connsiteX3" fmla="*/ 2660185 w 5759841"/>
              <a:gd name="connsiteY3" fmla="*/ 4506368 h 4506368"/>
              <a:gd name="connsiteX4" fmla="*/ 1441503 w 5759841"/>
              <a:gd name="connsiteY4" fmla="*/ 4506368 h 4506368"/>
              <a:gd name="connsiteX5" fmla="*/ 119887 w 5759841"/>
              <a:gd name="connsiteY5" fmla="*/ 2492465 h 4506368"/>
              <a:gd name="connsiteX6" fmla="*/ 3099657 w 5759841"/>
              <a:gd name="connsiteY6" fmla="*/ 0 h 450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59841" h="4506368">
                <a:moveTo>
                  <a:pt x="3099657" y="0"/>
                </a:moveTo>
                <a:lnTo>
                  <a:pt x="4318339" y="0"/>
                </a:lnTo>
                <a:cubicBezTo>
                  <a:pt x="5356218" y="0"/>
                  <a:pt x="6050627" y="1061576"/>
                  <a:pt x="5639955" y="2013903"/>
                </a:cubicBezTo>
                <a:cubicBezTo>
                  <a:pt x="5077815" y="3316892"/>
                  <a:pt x="4202604" y="4506368"/>
                  <a:pt x="2660185" y="4506368"/>
                </a:cubicBezTo>
                <a:lnTo>
                  <a:pt x="1441503" y="4506368"/>
                </a:lnTo>
                <a:cubicBezTo>
                  <a:pt x="403624" y="4506368"/>
                  <a:pt x="-290785" y="3444793"/>
                  <a:pt x="119887" y="2492465"/>
                </a:cubicBezTo>
                <a:cubicBezTo>
                  <a:pt x="682027" y="1189477"/>
                  <a:pt x="1557238" y="0"/>
                  <a:pt x="3099657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60123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Number_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92D1CB05-EDBB-1CB0-A319-6FD3E44E08C5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6377590" y="1571625"/>
            <a:ext cx="5252403" cy="4108890"/>
          </a:xfrm>
          <a:custGeom>
            <a:avLst/>
            <a:gdLst>
              <a:gd name="connsiteX0" fmla="*/ 2695550 w 5026094"/>
              <a:gd name="connsiteY0" fmla="*/ 0 h 3931851"/>
              <a:gd name="connsiteX1" fmla="*/ 3775259 w 5026094"/>
              <a:gd name="connsiteY1" fmla="*/ 0 h 3931851"/>
              <a:gd name="connsiteX2" fmla="*/ 3934362 w 5026094"/>
              <a:gd name="connsiteY2" fmla="*/ 10157 h 3931851"/>
              <a:gd name="connsiteX3" fmla="*/ 4921479 w 5026094"/>
              <a:gd name="connsiteY3" fmla="*/ 1756902 h 3931851"/>
              <a:gd name="connsiteX4" fmla="*/ 2321303 w 5026094"/>
              <a:gd name="connsiteY4" fmla="*/ 3931851 h 3931851"/>
              <a:gd name="connsiteX5" fmla="*/ 1257870 w 5026094"/>
              <a:gd name="connsiteY5" fmla="*/ 3931851 h 3931851"/>
              <a:gd name="connsiteX6" fmla="*/ 104614 w 5026094"/>
              <a:gd name="connsiteY6" fmla="*/ 2174500 h 3931851"/>
              <a:gd name="connsiteX7" fmla="*/ 2459176 w 5026094"/>
              <a:gd name="connsiteY7" fmla="*/ 11485 h 3931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6094" h="3931851">
                <a:moveTo>
                  <a:pt x="2695550" y="0"/>
                </a:moveTo>
                <a:lnTo>
                  <a:pt x="3775259" y="0"/>
                </a:lnTo>
                <a:lnTo>
                  <a:pt x="3934362" y="10157"/>
                </a:lnTo>
                <a:cubicBezTo>
                  <a:pt x="4745865" y="114971"/>
                  <a:pt x="5257439" y="977831"/>
                  <a:pt x="4921479" y="1756902"/>
                </a:cubicBezTo>
                <a:cubicBezTo>
                  <a:pt x="4430949" y="2893902"/>
                  <a:pt x="3667233" y="3931851"/>
                  <a:pt x="2321303" y="3931851"/>
                </a:cubicBezTo>
                <a:lnTo>
                  <a:pt x="1257870" y="3931851"/>
                </a:lnTo>
                <a:cubicBezTo>
                  <a:pt x="352206" y="3931851"/>
                  <a:pt x="-253742" y="3005510"/>
                  <a:pt x="104614" y="2174500"/>
                </a:cubicBezTo>
                <a:cubicBezTo>
                  <a:pt x="564486" y="1108563"/>
                  <a:pt x="1264463" y="129682"/>
                  <a:pt x="2459176" y="11485"/>
                </a:cubicBezTo>
                <a:close/>
              </a:path>
            </a:pathLst>
          </a:custGeom>
          <a:ln w="50800">
            <a:solidFill>
              <a:srgbClr val="151F6D"/>
            </a:solidFill>
          </a:ln>
        </p:spPr>
        <p:txBody>
          <a:bodyPr wrap="square" bIns="548640" anchor="ctr">
            <a:noAutofit/>
          </a:bodyPr>
          <a:lstStyle>
            <a:lvl1pPr marL="0" indent="0" algn="ctr">
              <a:buNone/>
              <a:defRPr sz="7800" b="1">
                <a:solidFill>
                  <a:srgbClr val="151F6D"/>
                </a:solidFill>
              </a:defRPr>
            </a:lvl1pPr>
          </a:lstStyle>
          <a:p>
            <a:pPr lvl="0"/>
            <a:r>
              <a:rPr lang="en-US" dirty="0"/>
              <a:t>+00%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28CC186-B090-554C-5F13-DA1A0FDC04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48538" y="3953311"/>
            <a:ext cx="3071812" cy="695325"/>
          </a:xfrm>
        </p:spPr>
        <p:txBody>
          <a:bodyPr/>
          <a:lstStyle>
            <a:lvl1pPr marL="0" indent="0" algn="ctr">
              <a:buNone/>
              <a:defRPr sz="1600" b="1">
                <a:solidFill>
                  <a:srgbClr val="151F6D"/>
                </a:solidFill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3799306-3AB2-DBAF-8C07-A5FF6AEDC15C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365126" y="1683237"/>
            <a:ext cx="5544857" cy="820936"/>
          </a:xfrm>
          <a:custGeom>
            <a:avLst/>
            <a:gdLst>
              <a:gd name="connsiteX0" fmla="*/ 632689 w 5544857"/>
              <a:gd name="connsiteY0" fmla="*/ 0 h 820936"/>
              <a:gd name="connsiteX1" fmla="*/ 5279122 w 5544857"/>
              <a:gd name="connsiteY1" fmla="*/ 0 h 820936"/>
              <a:gd name="connsiteX2" fmla="*/ 5522115 w 5544857"/>
              <a:gd name="connsiteY2" fmla="*/ 367394 h 820936"/>
              <a:gd name="connsiteX3" fmla="*/ 4971846 w 5544857"/>
              <a:gd name="connsiteY3" fmla="*/ 820936 h 820936"/>
              <a:gd name="connsiteX4" fmla="*/ 115847 w 5544857"/>
              <a:gd name="connsiteY4" fmla="*/ 820936 h 820936"/>
              <a:gd name="connsiteX5" fmla="*/ 5279 w 5544857"/>
              <a:gd name="connsiteY5" fmla="*/ 675245 h 820936"/>
              <a:gd name="connsiteX6" fmla="*/ 97847 w 5544857"/>
              <a:gd name="connsiteY6" fmla="*/ 434539 h 820936"/>
              <a:gd name="connsiteX7" fmla="*/ 336983 w 5544857"/>
              <a:gd name="connsiteY7" fmla="*/ 105151 h 820936"/>
              <a:gd name="connsiteX8" fmla="*/ 632689 w 5544857"/>
              <a:gd name="connsiteY8" fmla="*/ 0 h 82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4857" h="820936">
                <a:moveTo>
                  <a:pt x="632689" y="0"/>
                </a:moveTo>
                <a:lnTo>
                  <a:pt x="5279122" y="0"/>
                </a:lnTo>
                <a:cubicBezTo>
                  <a:pt x="5470688" y="0"/>
                  <a:pt x="5599256" y="193832"/>
                  <a:pt x="5522115" y="367394"/>
                </a:cubicBezTo>
                <a:cubicBezTo>
                  <a:pt x="5417975" y="604300"/>
                  <a:pt x="5257266" y="820936"/>
                  <a:pt x="4971846" y="820936"/>
                </a:cubicBezTo>
                <a:lnTo>
                  <a:pt x="115847" y="820936"/>
                </a:lnTo>
                <a:cubicBezTo>
                  <a:pt x="52849" y="820936"/>
                  <a:pt x="-20435" y="751258"/>
                  <a:pt x="5279" y="675245"/>
                </a:cubicBezTo>
                <a:cubicBezTo>
                  <a:pt x="32278" y="592898"/>
                  <a:pt x="64420" y="504217"/>
                  <a:pt x="97847" y="434539"/>
                </a:cubicBezTo>
                <a:cubicBezTo>
                  <a:pt x="153131" y="319253"/>
                  <a:pt x="222558" y="191298"/>
                  <a:pt x="336983" y="105151"/>
                </a:cubicBezTo>
                <a:cubicBezTo>
                  <a:pt x="389696" y="67144"/>
                  <a:pt x="477122" y="0"/>
                  <a:pt x="632689" y="0"/>
                </a:cubicBezTo>
                <a:close/>
              </a:path>
            </a:pathLst>
          </a:custGeom>
          <a:noFill/>
          <a:ln w="50800">
            <a:solidFill>
              <a:srgbClr val="151F6D"/>
            </a:solidFill>
          </a:ln>
        </p:spPr>
        <p:txBody>
          <a:bodyPr wrap="square" rIns="3840480" anchor="ctr">
            <a:noAutofit/>
          </a:bodyPr>
          <a:lstStyle>
            <a:lvl1pPr marL="0" indent="0" algn="ctr">
              <a:buNone/>
              <a:defRPr kumimoji="0" lang="en-US" sz="3600" b="1" i="0" u="none" strike="noStrike" kern="1200" cap="none" spc="0" normalizeH="0" baseline="0" dirty="0" smtClean="0">
                <a:ln>
                  <a:noFill/>
                </a:ln>
                <a:solidFill>
                  <a:srgbClr val="151F6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  <a:lvl2pPr marL="374650" indent="0">
              <a:buNone/>
              <a:defRPr/>
            </a:lvl2pPr>
            <a:lvl3pPr marL="598488" indent="0">
              <a:buNone/>
              <a:defRPr/>
            </a:lvl3pPr>
            <a:lvl4pPr marL="822325" indent="0">
              <a:buNone/>
              <a:defRPr/>
            </a:lvl4pPr>
            <a:lvl5pPr marL="974725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9F28B47-CF8F-A1EF-C2F5-5910383F3712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1828802" y="1684205"/>
            <a:ext cx="4078224" cy="819968"/>
          </a:xfrm>
          <a:custGeom>
            <a:avLst/>
            <a:gdLst>
              <a:gd name="connsiteX0" fmla="*/ 631106 w 4078224"/>
              <a:gd name="connsiteY0" fmla="*/ 0 h 819968"/>
              <a:gd name="connsiteX1" fmla="*/ 3815455 w 4078224"/>
              <a:gd name="connsiteY1" fmla="*/ 0 h 819968"/>
              <a:gd name="connsiteX2" fmla="*/ 4065660 w 4078224"/>
              <a:gd name="connsiteY2" fmla="*/ 174670 h 819968"/>
              <a:gd name="connsiteX3" fmla="*/ 4078224 w 4078224"/>
              <a:gd name="connsiteY3" fmla="*/ 229433 h 819968"/>
              <a:gd name="connsiteX4" fmla="*/ 4078224 w 4078224"/>
              <a:gd name="connsiteY4" fmla="*/ 246681 h 819968"/>
              <a:gd name="connsiteX5" fmla="*/ 4059123 w 4078224"/>
              <a:gd name="connsiteY5" fmla="*/ 366961 h 819968"/>
              <a:gd name="connsiteX6" fmla="*/ 3510230 w 4078224"/>
              <a:gd name="connsiteY6" fmla="*/ 819968 h 819968"/>
              <a:gd name="connsiteX7" fmla="*/ 115557 w 4078224"/>
              <a:gd name="connsiteY7" fmla="*/ 819968 h 819968"/>
              <a:gd name="connsiteX8" fmla="*/ 5265 w 4078224"/>
              <a:gd name="connsiteY8" fmla="*/ 674449 h 819968"/>
              <a:gd name="connsiteX9" fmla="*/ 97603 w 4078224"/>
              <a:gd name="connsiteY9" fmla="*/ 434026 h 819968"/>
              <a:gd name="connsiteX10" fmla="*/ 336140 w 4078224"/>
              <a:gd name="connsiteY10" fmla="*/ 105027 h 819968"/>
              <a:gd name="connsiteX11" fmla="*/ 631106 w 4078224"/>
              <a:gd name="connsiteY11" fmla="*/ 0 h 81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78224" h="819968">
                <a:moveTo>
                  <a:pt x="631106" y="0"/>
                </a:moveTo>
                <a:lnTo>
                  <a:pt x="3815455" y="0"/>
                </a:lnTo>
                <a:cubicBezTo>
                  <a:pt x="3934884" y="0"/>
                  <a:pt x="4029766" y="75627"/>
                  <a:pt x="4065660" y="174670"/>
                </a:cubicBezTo>
                <a:lnTo>
                  <a:pt x="4078224" y="229433"/>
                </a:lnTo>
                <a:lnTo>
                  <a:pt x="4078224" y="246681"/>
                </a:lnTo>
                <a:lnTo>
                  <a:pt x="4059123" y="366961"/>
                </a:lnTo>
                <a:cubicBezTo>
                  <a:pt x="3955243" y="603588"/>
                  <a:pt x="3794936" y="819968"/>
                  <a:pt x="3510230" y="819968"/>
                </a:cubicBezTo>
                <a:lnTo>
                  <a:pt x="115557" y="819968"/>
                </a:lnTo>
                <a:cubicBezTo>
                  <a:pt x="52717" y="819968"/>
                  <a:pt x="-20384" y="750372"/>
                  <a:pt x="5265" y="674449"/>
                </a:cubicBezTo>
                <a:cubicBezTo>
                  <a:pt x="32197" y="592199"/>
                  <a:pt x="64259" y="503622"/>
                  <a:pt x="97603" y="434026"/>
                </a:cubicBezTo>
                <a:cubicBezTo>
                  <a:pt x="152748" y="318877"/>
                  <a:pt x="222001" y="191073"/>
                  <a:pt x="336140" y="105027"/>
                </a:cubicBezTo>
                <a:cubicBezTo>
                  <a:pt x="388721" y="67065"/>
                  <a:pt x="475928" y="0"/>
                  <a:pt x="631106" y="0"/>
                </a:cubicBezTo>
                <a:close/>
              </a:path>
            </a:pathLst>
          </a:custGeom>
          <a:solidFill>
            <a:srgbClr val="151F6D"/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4ECDD5D-6DDE-A176-99A4-EE63F5CEC131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365126" y="2709934"/>
            <a:ext cx="5544857" cy="820936"/>
          </a:xfrm>
          <a:custGeom>
            <a:avLst/>
            <a:gdLst>
              <a:gd name="connsiteX0" fmla="*/ 632689 w 5544857"/>
              <a:gd name="connsiteY0" fmla="*/ 0 h 820936"/>
              <a:gd name="connsiteX1" fmla="*/ 5279122 w 5544857"/>
              <a:gd name="connsiteY1" fmla="*/ 0 h 820936"/>
              <a:gd name="connsiteX2" fmla="*/ 5522115 w 5544857"/>
              <a:gd name="connsiteY2" fmla="*/ 367394 h 820936"/>
              <a:gd name="connsiteX3" fmla="*/ 4971846 w 5544857"/>
              <a:gd name="connsiteY3" fmla="*/ 820936 h 820936"/>
              <a:gd name="connsiteX4" fmla="*/ 115847 w 5544857"/>
              <a:gd name="connsiteY4" fmla="*/ 820936 h 820936"/>
              <a:gd name="connsiteX5" fmla="*/ 5279 w 5544857"/>
              <a:gd name="connsiteY5" fmla="*/ 675245 h 820936"/>
              <a:gd name="connsiteX6" fmla="*/ 97847 w 5544857"/>
              <a:gd name="connsiteY6" fmla="*/ 434539 h 820936"/>
              <a:gd name="connsiteX7" fmla="*/ 336983 w 5544857"/>
              <a:gd name="connsiteY7" fmla="*/ 105151 h 820936"/>
              <a:gd name="connsiteX8" fmla="*/ 632689 w 5544857"/>
              <a:gd name="connsiteY8" fmla="*/ 0 h 82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4857" h="820936">
                <a:moveTo>
                  <a:pt x="632689" y="0"/>
                </a:moveTo>
                <a:lnTo>
                  <a:pt x="5279122" y="0"/>
                </a:lnTo>
                <a:cubicBezTo>
                  <a:pt x="5470688" y="0"/>
                  <a:pt x="5599256" y="193832"/>
                  <a:pt x="5522115" y="367394"/>
                </a:cubicBezTo>
                <a:cubicBezTo>
                  <a:pt x="5417975" y="604300"/>
                  <a:pt x="5257266" y="820936"/>
                  <a:pt x="4971846" y="820936"/>
                </a:cubicBezTo>
                <a:lnTo>
                  <a:pt x="115847" y="820936"/>
                </a:lnTo>
                <a:cubicBezTo>
                  <a:pt x="52849" y="820936"/>
                  <a:pt x="-20435" y="751258"/>
                  <a:pt x="5279" y="675245"/>
                </a:cubicBezTo>
                <a:cubicBezTo>
                  <a:pt x="32278" y="592898"/>
                  <a:pt x="64420" y="504217"/>
                  <a:pt x="97847" y="434539"/>
                </a:cubicBezTo>
                <a:cubicBezTo>
                  <a:pt x="153131" y="319253"/>
                  <a:pt x="222558" y="191298"/>
                  <a:pt x="336983" y="105151"/>
                </a:cubicBezTo>
                <a:cubicBezTo>
                  <a:pt x="389696" y="67144"/>
                  <a:pt x="477122" y="0"/>
                  <a:pt x="632689" y="0"/>
                </a:cubicBezTo>
                <a:close/>
              </a:path>
            </a:pathLst>
          </a:custGeom>
          <a:noFill/>
          <a:ln w="50800">
            <a:solidFill>
              <a:schemeClr val="accent1"/>
            </a:solidFill>
          </a:ln>
        </p:spPr>
        <p:txBody>
          <a:bodyPr wrap="square" rIns="3840480" anchor="ctr">
            <a:noAutofit/>
          </a:bodyPr>
          <a:lstStyle>
            <a:lvl1pPr marL="0" indent="0" algn="ctr">
              <a:buNone/>
              <a:defRPr kumimoji="0" lang="en-US" sz="36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  <a:lvl2pPr marL="374650" indent="0">
              <a:buNone/>
              <a:defRPr/>
            </a:lvl2pPr>
            <a:lvl3pPr marL="598488" indent="0">
              <a:buNone/>
              <a:defRPr/>
            </a:lvl3pPr>
            <a:lvl4pPr marL="822325" indent="0">
              <a:buNone/>
              <a:defRPr/>
            </a:lvl4pPr>
            <a:lvl5pPr marL="974725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BC8F6D8-6E24-38F8-FC9D-85549B2EF9A9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1828802" y="2710902"/>
            <a:ext cx="4078224" cy="819968"/>
          </a:xfrm>
          <a:custGeom>
            <a:avLst/>
            <a:gdLst>
              <a:gd name="connsiteX0" fmla="*/ 631106 w 4078224"/>
              <a:gd name="connsiteY0" fmla="*/ 0 h 819968"/>
              <a:gd name="connsiteX1" fmla="*/ 3815455 w 4078224"/>
              <a:gd name="connsiteY1" fmla="*/ 0 h 819968"/>
              <a:gd name="connsiteX2" fmla="*/ 4065660 w 4078224"/>
              <a:gd name="connsiteY2" fmla="*/ 174670 h 819968"/>
              <a:gd name="connsiteX3" fmla="*/ 4078224 w 4078224"/>
              <a:gd name="connsiteY3" fmla="*/ 229433 h 819968"/>
              <a:gd name="connsiteX4" fmla="*/ 4078224 w 4078224"/>
              <a:gd name="connsiteY4" fmla="*/ 246681 h 819968"/>
              <a:gd name="connsiteX5" fmla="*/ 4059123 w 4078224"/>
              <a:gd name="connsiteY5" fmla="*/ 366961 h 819968"/>
              <a:gd name="connsiteX6" fmla="*/ 3510230 w 4078224"/>
              <a:gd name="connsiteY6" fmla="*/ 819968 h 819968"/>
              <a:gd name="connsiteX7" fmla="*/ 115557 w 4078224"/>
              <a:gd name="connsiteY7" fmla="*/ 819968 h 819968"/>
              <a:gd name="connsiteX8" fmla="*/ 5265 w 4078224"/>
              <a:gd name="connsiteY8" fmla="*/ 674449 h 819968"/>
              <a:gd name="connsiteX9" fmla="*/ 97603 w 4078224"/>
              <a:gd name="connsiteY9" fmla="*/ 434026 h 819968"/>
              <a:gd name="connsiteX10" fmla="*/ 336140 w 4078224"/>
              <a:gd name="connsiteY10" fmla="*/ 105027 h 819968"/>
              <a:gd name="connsiteX11" fmla="*/ 631106 w 4078224"/>
              <a:gd name="connsiteY11" fmla="*/ 0 h 81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78224" h="819968">
                <a:moveTo>
                  <a:pt x="631106" y="0"/>
                </a:moveTo>
                <a:lnTo>
                  <a:pt x="3815455" y="0"/>
                </a:lnTo>
                <a:cubicBezTo>
                  <a:pt x="3934884" y="0"/>
                  <a:pt x="4029766" y="75627"/>
                  <a:pt x="4065660" y="174670"/>
                </a:cubicBezTo>
                <a:lnTo>
                  <a:pt x="4078224" y="229433"/>
                </a:lnTo>
                <a:lnTo>
                  <a:pt x="4078224" y="246681"/>
                </a:lnTo>
                <a:lnTo>
                  <a:pt x="4059123" y="366961"/>
                </a:lnTo>
                <a:cubicBezTo>
                  <a:pt x="3955243" y="603588"/>
                  <a:pt x="3794936" y="819968"/>
                  <a:pt x="3510230" y="819968"/>
                </a:cubicBezTo>
                <a:lnTo>
                  <a:pt x="115557" y="819968"/>
                </a:lnTo>
                <a:cubicBezTo>
                  <a:pt x="52717" y="819968"/>
                  <a:pt x="-20384" y="750372"/>
                  <a:pt x="5265" y="674449"/>
                </a:cubicBezTo>
                <a:cubicBezTo>
                  <a:pt x="32197" y="592199"/>
                  <a:pt x="64259" y="503622"/>
                  <a:pt x="97603" y="434026"/>
                </a:cubicBezTo>
                <a:cubicBezTo>
                  <a:pt x="152748" y="318877"/>
                  <a:pt x="222001" y="191073"/>
                  <a:pt x="336140" y="105027"/>
                </a:cubicBezTo>
                <a:cubicBezTo>
                  <a:pt x="388721" y="67065"/>
                  <a:pt x="475928" y="0"/>
                  <a:pt x="63110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0C693EE-3B8F-F28D-3FE3-19BBA9D469A1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>
          <a:xfrm>
            <a:off x="365126" y="3736631"/>
            <a:ext cx="5544857" cy="820936"/>
          </a:xfrm>
          <a:custGeom>
            <a:avLst/>
            <a:gdLst>
              <a:gd name="connsiteX0" fmla="*/ 632689 w 5544857"/>
              <a:gd name="connsiteY0" fmla="*/ 0 h 820936"/>
              <a:gd name="connsiteX1" fmla="*/ 5279122 w 5544857"/>
              <a:gd name="connsiteY1" fmla="*/ 0 h 820936"/>
              <a:gd name="connsiteX2" fmla="*/ 5522115 w 5544857"/>
              <a:gd name="connsiteY2" fmla="*/ 367394 h 820936"/>
              <a:gd name="connsiteX3" fmla="*/ 4971846 w 5544857"/>
              <a:gd name="connsiteY3" fmla="*/ 820936 h 820936"/>
              <a:gd name="connsiteX4" fmla="*/ 115847 w 5544857"/>
              <a:gd name="connsiteY4" fmla="*/ 820936 h 820936"/>
              <a:gd name="connsiteX5" fmla="*/ 5279 w 5544857"/>
              <a:gd name="connsiteY5" fmla="*/ 675245 h 820936"/>
              <a:gd name="connsiteX6" fmla="*/ 97847 w 5544857"/>
              <a:gd name="connsiteY6" fmla="*/ 434539 h 820936"/>
              <a:gd name="connsiteX7" fmla="*/ 336983 w 5544857"/>
              <a:gd name="connsiteY7" fmla="*/ 105151 h 820936"/>
              <a:gd name="connsiteX8" fmla="*/ 632689 w 5544857"/>
              <a:gd name="connsiteY8" fmla="*/ 0 h 82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4857" h="820936">
                <a:moveTo>
                  <a:pt x="632689" y="0"/>
                </a:moveTo>
                <a:lnTo>
                  <a:pt x="5279122" y="0"/>
                </a:lnTo>
                <a:cubicBezTo>
                  <a:pt x="5470688" y="0"/>
                  <a:pt x="5599256" y="193832"/>
                  <a:pt x="5522115" y="367394"/>
                </a:cubicBezTo>
                <a:cubicBezTo>
                  <a:pt x="5417975" y="604300"/>
                  <a:pt x="5257266" y="820936"/>
                  <a:pt x="4971846" y="820936"/>
                </a:cubicBezTo>
                <a:lnTo>
                  <a:pt x="115847" y="820936"/>
                </a:lnTo>
                <a:cubicBezTo>
                  <a:pt x="52849" y="820936"/>
                  <a:pt x="-20435" y="751258"/>
                  <a:pt x="5279" y="675245"/>
                </a:cubicBezTo>
                <a:cubicBezTo>
                  <a:pt x="32278" y="592898"/>
                  <a:pt x="64420" y="504217"/>
                  <a:pt x="97847" y="434539"/>
                </a:cubicBezTo>
                <a:cubicBezTo>
                  <a:pt x="153131" y="319253"/>
                  <a:pt x="222558" y="191298"/>
                  <a:pt x="336983" y="105151"/>
                </a:cubicBezTo>
                <a:cubicBezTo>
                  <a:pt x="389696" y="67144"/>
                  <a:pt x="477122" y="0"/>
                  <a:pt x="632689" y="0"/>
                </a:cubicBezTo>
                <a:close/>
              </a:path>
            </a:pathLst>
          </a:custGeom>
          <a:noFill/>
          <a:ln w="50800">
            <a:solidFill>
              <a:schemeClr val="accent2"/>
            </a:solidFill>
          </a:ln>
        </p:spPr>
        <p:txBody>
          <a:bodyPr wrap="square" rIns="3840480" anchor="ctr">
            <a:noAutofit/>
          </a:bodyPr>
          <a:lstStyle>
            <a:lvl1pPr marL="0" indent="0" algn="ctr">
              <a:buNone/>
              <a:defRPr kumimoji="0" lang="en-US" sz="3600" b="1" i="0" u="none" strike="noStrike" kern="1200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  <a:lvl2pPr marL="374650" indent="0">
              <a:buNone/>
              <a:defRPr/>
            </a:lvl2pPr>
            <a:lvl3pPr marL="598488" indent="0">
              <a:buNone/>
              <a:defRPr/>
            </a:lvl3pPr>
            <a:lvl4pPr marL="822325" indent="0">
              <a:buNone/>
              <a:defRPr/>
            </a:lvl4pPr>
            <a:lvl5pPr marL="974725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FDE606F-BF35-F771-384E-066ADA14FEFA}"/>
              </a:ext>
            </a:extLst>
          </p:cNvPr>
          <p:cNvSpPr>
            <a:spLocks noGrp="1" noChangeAspect="1"/>
          </p:cNvSpPr>
          <p:nvPr>
            <p:ph type="body" sz="quarter" idx="27" hasCustomPrompt="1"/>
          </p:nvPr>
        </p:nvSpPr>
        <p:spPr>
          <a:xfrm>
            <a:off x="1828802" y="3736631"/>
            <a:ext cx="4078224" cy="819968"/>
          </a:xfrm>
          <a:custGeom>
            <a:avLst/>
            <a:gdLst>
              <a:gd name="connsiteX0" fmla="*/ 631106 w 4078224"/>
              <a:gd name="connsiteY0" fmla="*/ 0 h 819968"/>
              <a:gd name="connsiteX1" fmla="*/ 3815455 w 4078224"/>
              <a:gd name="connsiteY1" fmla="*/ 0 h 819968"/>
              <a:gd name="connsiteX2" fmla="*/ 4065660 w 4078224"/>
              <a:gd name="connsiteY2" fmla="*/ 174670 h 819968"/>
              <a:gd name="connsiteX3" fmla="*/ 4078224 w 4078224"/>
              <a:gd name="connsiteY3" fmla="*/ 229433 h 819968"/>
              <a:gd name="connsiteX4" fmla="*/ 4078224 w 4078224"/>
              <a:gd name="connsiteY4" fmla="*/ 246681 h 819968"/>
              <a:gd name="connsiteX5" fmla="*/ 4059123 w 4078224"/>
              <a:gd name="connsiteY5" fmla="*/ 366961 h 819968"/>
              <a:gd name="connsiteX6" fmla="*/ 3510230 w 4078224"/>
              <a:gd name="connsiteY6" fmla="*/ 819968 h 819968"/>
              <a:gd name="connsiteX7" fmla="*/ 115557 w 4078224"/>
              <a:gd name="connsiteY7" fmla="*/ 819968 h 819968"/>
              <a:gd name="connsiteX8" fmla="*/ 5265 w 4078224"/>
              <a:gd name="connsiteY8" fmla="*/ 674449 h 819968"/>
              <a:gd name="connsiteX9" fmla="*/ 97603 w 4078224"/>
              <a:gd name="connsiteY9" fmla="*/ 434026 h 819968"/>
              <a:gd name="connsiteX10" fmla="*/ 336140 w 4078224"/>
              <a:gd name="connsiteY10" fmla="*/ 105027 h 819968"/>
              <a:gd name="connsiteX11" fmla="*/ 631106 w 4078224"/>
              <a:gd name="connsiteY11" fmla="*/ 0 h 81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78224" h="819968">
                <a:moveTo>
                  <a:pt x="631106" y="0"/>
                </a:moveTo>
                <a:lnTo>
                  <a:pt x="3815455" y="0"/>
                </a:lnTo>
                <a:cubicBezTo>
                  <a:pt x="3934884" y="0"/>
                  <a:pt x="4029766" y="75627"/>
                  <a:pt x="4065660" y="174670"/>
                </a:cubicBezTo>
                <a:lnTo>
                  <a:pt x="4078224" y="229433"/>
                </a:lnTo>
                <a:lnTo>
                  <a:pt x="4078224" y="246681"/>
                </a:lnTo>
                <a:lnTo>
                  <a:pt x="4059123" y="366961"/>
                </a:lnTo>
                <a:cubicBezTo>
                  <a:pt x="3955243" y="603588"/>
                  <a:pt x="3794936" y="819968"/>
                  <a:pt x="3510230" y="819968"/>
                </a:cubicBezTo>
                <a:lnTo>
                  <a:pt x="115557" y="819968"/>
                </a:lnTo>
                <a:cubicBezTo>
                  <a:pt x="52717" y="819968"/>
                  <a:pt x="-20384" y="750372"/>
                  <a:pt x="5265" y="674449"/>
                </a:cubicBezTo>
                <a:cubicBezTo>
                  <a:pt x="32197" y="592199"/>
                  <a:pt x="64259" y="503622"/>
                  <a:pt x="97603" y="434026"/>
                </a:cubicBezTo>
                <a:cubicBezTo>
                  <a:pt x="152748" y="318877"/>
                  <a:pt x="222001" y="191073"/>
                  <a:pt x="336140" y="105027"/>
                </a:cubicBezTo>
                <a:cubicBezTo>
                  <a:pt x="388721" y="67065"/>
                  <a:pt x="475928" y="0"/>
                  <a:pt x="631106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03EA776-01C9-9DF2-84D8-E07D551163A1}"/>
              </a:ext>
            </a:extLst>
          </p:cNvPr>
          <p:cNvSpPr>
            <a:spLocks noGrp="1" noChangeAspect="1"/>
          </p:cNvSpPr>
          <p:nvPr>
            <p:ph type="body" sz="quarter" idx="28" hasCustomPrompt="1"/>
          </p:nvPr>
        </p:nvSpPr>
        <p:spPr>
          <a:xfrm>
            <a:off x="365126" y="4763327"/>
            <a:ext cx="5544857" cy="820936"/>
          </a:xfrm>
          <a:custGeom>
            <a:avLst/>
            <a:gdLst>
              <a:gd name="connsiteX0" fmla="*/ 632689 w 5544857"/>
              <a:gd name="connsiteY0" fmla="*/ 0 h 820936"/>
              <a:gd name="connsiteX1" fmla="*/ 5279122 w 5544857"/>
              <a:gd name="connsiteY1" fmla="*/ 0 h 820936"/>
              <a:gd name="connsiteX2" fmla="*/ 5522115 w 5544857"/>
              <a:gd name="connsiteY2" fmla="*/ 367394 h 820936"/>
              <a:gd name="connsiteX3" fmla="*/ 4971846 w 5544857"/>
              <a:gd name="connsiteY3" fmla="*/ 820936 h 820936"/>
              <a:gd name="connsiteX4" fmla="*/ 115847 w 5544857"/>
              <a:gd name="connsiteY4" fmla="*/ 820936 h 820936"/>
              <a:gd name="connsiteX5" fmla="*/ 5279 w 5544857"/>
              <a:gd name="connsiteY5" fmla="*/ 675245 h 820936"/>
              <a:gd name="connsiteX6" fmla="*/ 97847 w 5544857"/>
              <a:gd name="connsiteY6" fmla="*/ 434539 h 820936"/>
              <a:gd name="connsiteX7" fmla="*/ 336983 w 5544857"/>
              <a:gd name="connsiteY7" fmla="*/ 105151 h 820936"/>
              <a:gd name="connsiteX8" fmla="*/ 632689 w 5544857"/>
              <a:gd name="connsiteY8" fmla="*/ 0 h 82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4857" h="820936">
                <a:moveTo>
                  <a:pt x="632689" y="0"/>
                </a:moveTo>
                <a:lnTo>
                  <a:pt x="5279122" y="0"/>
                </a:lnTo>
                <a:cubicBezTo>
                  <a:pt x="5470688" y="0"/>
                  <a:pt x="5599256" y="193832"/>
                  <a:pt x="5522115" y="367394"/>
                </a:cubicBezTo>
                <a:cubicBezTo>
                  <a:pt x="5417975" y="604300"/>
                  <a:pt x="5257266" y="820936"/>
                  <a:pt x="4971846" y="820936"/>
                </a:cubicBezTo>
                <a:lnTo>
                  <a:pt x="115847" y="820936"/>
                </a:lnTo>
                <a:cubicBezTo>
                  <a:pt x="52849" y="820936"/>
                  <a:pt x="-20435" y="751258"/>
                  <a:pt x="5279" y="675245"/>
                </a:cubicBezTo>
                <a:cubicBezTo>
                  <a:pt x="32278" y="592898"/>
                  <a:pt x="64420" y="504217"/>
                  <a:pt x="97847" y="434539"/>
                </a:cubicBezTo>
                <a:cubicBezTo>
                  <a:pt x="153131" y="319253"/>
                  <a:pt x="222558" y="191298"/>
                  <a:pt x="336983" y="105151"/>
                </a:cubicBezTo>
                <a:cubicBezTo>
                  <a:pt x="389696" y="67144"/>
                  <a:pt x="477122" y="0"/>
                  <a:pt x="632689" y="0"/>
                </a:cubicBezTo>
                <a:close/>
              </a:path>
            </a:pathLst>
          </a:custGeom>
          <a:noFill/>
          <a:ln w="50800">
            <a:solidFill>
              <a:schemeClr val="accent3">
                <a:lumMod val="75000"/>
              </a:schemeClr>
            </a:solidFill>
          </a:ln>
        </p:spPr>
        <p:txBody>
          <a:bodyPr wrap="square" rIns="3840480" anchor="ctr">
            <a:noAutofit/>
          </a:bodyPr>
          <a:lstStyle>
            <a:lvl1pPr marL="0" indent="0" algn="ctr">
              <a:buNone/>
              <a:defRPr kumimoji="0" lang="en-US" sz="3600" b="1" i="0" u="none" strike="noStrike" kern="1200" cap="none" spc="0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  <a:lvl2pPr marL="374650" indent="0">
              <a:buNone/>
              <a:defRPr/>
            </a:lvl2pPr>
            <a:lvl3pPr marL="598488" indent="0">
              <a:buNone/>
              <a:defRPr/>
            </a:lvl3pPr>
            <a:lvl4pPr marL="822325" indent="0">
              <a:buNone/>
              <a:defRPr/>
            </a:lvl4pPr>
            <a:lvl5pPr marL="974725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8C8982A-566F-4453-BA0F-2245A991AA0B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1828802" y="4763327"/>
            <a:ext cx="4078224" cy="819968"/>
          </a:xfrm>
          <a:custGeom>
            <a:avLst/>
            <a:gdLst>
              <a:gd name="connsiteX0" fmla="*/ 631106 w 4078224"/>
              <a:gd name="connsiteY0" fmla="*/ 0 h 819968"/>
              <a:gd name="connsiteX1" fmla="*/ 3815455 w 4078224"/>
              <a:gd name="connsiteY1" fmla="*/ 0 h 819968"/>
              <a:gd name="connsiteX2" fmla="*/ 4065660 w 4078224"/>
              <a:gd name="connsiteY2" fmla="*/ 174670 h 819968"/>
              <a:gd name="connsiteX3" fmla="*/ 4078224 w 4078224"/>
              <a:gd name="connsiteY3" fmla="*/ 229433 h 819968"/>
              <a:gd name="connsiteX4" fmla="*/ 4078224 w 4078224"/>
              <a:gd name="connsiteY4" fmla="*/ 246681 h 819968"/>
              <a:gd name="connsiteX5" fmla="*/ 4059123 w 4078224"/>
              <a:gd name="connsiteY5" fmla="*/ 366961 h 819968"/>
              <a:gd name="connsiteX6" fmla="*/ 3510230 w 4078224"/>
              <a:gd name="connsiteY6" fmla="*/ 819968 h 819968"/>
              <a:gd name="connsiteX7" fmla="*/ 115557 w 4078224"/>
              <a:gd name="connsiteY7" fmla="*/ 819968 h 819968"/>
              <a:gd name="connsiteX8" fmla="*/ 5265 w 4078224"/>
              <a:gd name="connsiteY8" fmla="*/ 674449 h 819968"/>
              <a:gd name="connsiteX9" fmla="*/ 97603 w 4078224"/>
              <a:gd name="connsiteY9" fmla="*/ 434026 h 819968"/>
              <a:gd name="connsiteX10" fmla="*/ 336140 w 4078224"/>
              <a:gd name="connsiteY10" fmla="*/ 105027 h 819968"/>
              <a:gd name="connsiteX11" fmla="*/ 631106 w 4078224"/>
              <a:gd name="connsiteY11" fmla="*/ 0 h 81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78224" h="819968">
                <a:moveTo>
                  <a:pt x="631106" y="0"/>
                </a:moveTo>
                <a:lnTo>
                  <a:pt x="3815455" y="0"/>
                </a:lnTo>
                <a:cubicBezTo>
                  <a:pt x="3934884" y="0"/>
                  <a:pt x="4029766" y="75627"/>
                  <a:pt x="4065660" y="174670"/>
                </a:cubicBezTo>
                <a:lnTo>
                  <a:pt x="4078224" y="229433"/>
                </a:lnTo>
                <a:lnTo>
                  <a:pt x="4078224" y="246681"/>
                </a:lnTo>
                <a:lnTo>
                  <a:pt x="4059123" y="366961"/>
                </a:lnTo>
                <a:cubicBezTo>
                  <a:pt x="3955243" y="603588"/>
                  <a:pt x="3794936" y="819968"/>
                  <a:pt x="3510230" y="819968"/>
                </a:cubicBezTo>
                <a:lnTo>
                  <a:pt x="115557" y="819968"/>
                </a:lnTo>
                <a:cubicBezTo>
                  <a:pt x="52717" y="819968"/>
                  <a:pt x="-20384" y="750372"/>
                  <a:pt x="5265" y="674449"/>
                </a:cubicBezTo>
                <a:cubicBezTo>
                  <a:pt x="32197" y="592199"/>
                  <a:pt x="64259" y="503622"/>
                  <a:pt x="97603" y="434026"/>
                </a:cubicBezTo>
                <a:cubicBezTo>
                  <a:pt x="152748" y="318877"/>
                  <a:pt x="222001" y="191073"/>
                  <a:pt x="336140" y="105027"/>
                </a:cubicBezTo>
                <a:cubicBezTo>
                  <a:pt x="388721" y="67065"/>
                  <a:pt x="475928" y="0"/>
                  <a:pt x="631106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717353483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2column_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FEF001DE-618E-675A-D88C-EF39E1BB13CB}"/>
              </a:ext>
            </a:extLst>
          </p:cNvPr>
          <p:cNvSpPr/>
          <p:nvPr userDrawn="1"/>
        </p:nvSpPr>
        <p:spPr>
          <a:xfrm>
            <a:off x="6410327" y="1368570"/>
            <a:ext cx="5446394" cy="4137455"/>
          </a:xfrm>
          <a:prstGeom prst="rect">
            <a:avLst/>
          </a:prstGeom>
          <a:solidFill>
            <a:srgbClr val="151F6D"/>
          </a:solidFill>
          <a:ln w="12700" cap="flat">
            <a:noFill/>
            <a:prstDash val="solid"/>
            <a:miter/>
          </a:ln>
        </p:spPr>
        <p:txBody>
          <a:bodyPr wrap="square" tIns="91440" bIns="91440" rtlCol="0" anchor="ctr">
            <a:spAutoFit/>
          </a:bodyPr>
          <a:lstStyle/>
          <a:p>
            <a:pPr algn="l">
              <a:spcBef>
                <a:spcPts val="0"/>
              </a:spcBef>
            </a:pPr>
            <a:endParaRPr lang="en-US" sz="1400" dirty="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088E31A-571E-E9C6-A176-CF41C888D69C}"/>
              </a:ext>
            </a:extLst>
          </p:cNvPr>
          <p:cNvSpPr>
            <a:spLocks noGrp="1" noChangeAspect="1"/>
          </p:cNvSpPr>
          <p:nvPr>
            <p:ph type="body" sz="quarter" idx="24"/>
          </p:nvPr>
        </p:nvSpPr>
        <p:spPr>
          <a:xfrm>
            <a:off x="364989" y="1584961"/>
            <a:ext cx="5537336" cy="820428"/>
          </a:xfrm>
          <a:custGeom>
            <a:avLst/>
            <a:gdLst>
              <a:gd name="connsiteX0" fmla="*/ 632298 w 5537336"/>
              <a:gd name="connsiteY0" fmla="*/ 0 h 820428"/>
              <a:gd name="connsiteX1" fmla="*/ 5275857 w 5537336"/>
              <a:gd name="connsiteY1" fmla="*/ 0 h 820428"/>
              <a:gd name="connsiteX2" fmla="*/ 5526220 w 5537336"/>
              <a:gd name="connsiteY2" fmla="*/ 174768 h 820428"/>
              <a:gd name="connsiteX3" fmla="*/ 5537336 w 5537336"/>
              <a:gd name="connsiteY3" fmla="*/ 223947 h 820428"/>
              <a:gd name="connsiteX4" fmla="*/ 5537336 w 5537336"/>
              <a:gd name="connsiteY4" fmla="*/ 254014 h 820428"/>
              <a:gd name="connsiteX5" fmla="*/ 5518699 w 5537336"/>
              <a:gd name="connsiteY5" fmla="*/ 367167 h 820428"/>
              <a:gd name="connsiteX6" fmla="*/ 4968770 w 5537336"/>
              <a:gd name="connsiteY6" fmla="*/ 820428 h 820428"/>
              <a:gd name="connsiteX7" fmla="*/ 115776 w 5537336"/>
              <a:gd name="connsiteY7" fmla="*/ 820428 h 820428"/>
              <a:gd name="connsiteX8" fmla="*/ 5276 w 5537336"/>
              <a:gd name="connsiteY8" fmla="*/ 674827 h 820428"/>
              <a:gd name="connsiteX9" fmla="*/ 97788 w 5537336"/>
              <a:gd name="connsiteY9" fmla="*/ 434270 h 820428"/>
              <a:gd name="connsiteX10" fmla="*/ 336776 w 5537336"/>
              <a:gd name="connsiteY10" fmla="*/ 105086 h 820428"/>
              <a:gd name="connsiteX11" fmla="*/ 632298 w 5537336"/>
              <a:gd name="connsiteY11" fmla="*/ 0 h 82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7336" h="820428">
                <a:moveTo>
                  <a:pt x="632298" y="0"/>
                </a:moveTo>
                <a:lnTo>
                  <a:pt x="5275857" y="0"/>
                </a:lnTo>
                <a:cubicBezTo>
                  <a:pt x="5395512" y="0"/>
                  <a:pt x="5490573" y="75669"/>
                  <a:pt x="5526220" y="174768"/>
                </a:cubicBezTo>
                <a:lnTo>
                  <a:pt x="5537336" y="223947"/>
                </a:lnTo>
                <a:lnTo>
                  <a:pt x="5537336" y="254014"/>
                </a:lnTo>
                <a:lnTo>
                  <a:pt x="5518699" y="367167"/>
                </a:lnTo>
                <a:cubicBezTo>
                  <a:pt x="5414624" y="603926"/>
                  <a:pt x="5254013" y="820428"/>
                  <a:pt x="4968770" y="820428"/>
                </a:cubicBezTo>
                <a:lnTo>
                  <a:pt x="115776" y="820428"/>
                </a:lnTo>
                <a:cubicBezTo>
                  <a:pt x="52817" y="820428"/>
                  <a:pt x="-20421" y="750793"/>
                  <a:pt x="5276" y="674827"/>
                </a:cubicBezTo>
                <a:cubicBezTo>
                  <a:pt x="32259" y="592531"/>
                  <a:pt x="64381" y="503905"/>
                  <a:pt x="97788" y="434270"/>
                </a:cubicBezTo>
                <a:cubicBezTo>
                  <a:pt x="153038" y="319055"/>
                  <a:pt x="222421" y="191180"/>
                  <a:pt x="336776" y="105086"/>
                </a:cubicBezTo>
                <a:cubicBezTo>
                  <a:pt x="389456" y="67103"/>
                  <a:pt x="476828" y="0"/>
                  <a:pt x="632298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</p:spPr>
        <p:txBody>
          <a:bodyPr wrap="square" lIns="1097280" rIns="274320" anchor="ctr">
            <a:normAutofit/>
          </a:bodyPr>
          <a:lstStyle>
            <a:lvl1pPr marL="0" indent="0" algn="l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3A2ED07-7B20-17BD-C8D1-DDE04768C843}"/>
              </a:ext>
            </a:extLst>
          </p:cNvPr>
          <p:cNvSpPr>
            <a:spLocks noGrp="1" noChangeAspect="1"/>
          </p:cNvSpPr>
          <p:nvPr>
            <p:ph type="body" sz="quarter" idx="25"/>
          </p:nvPr>
        </p:nvSpPr>
        <p:spPr>
          <a:xfrm>
            <a:off x="364989" y="2601805"/>
            <a:ext cx="5537336" cy="820428"/>
          </a:xfrm>
          <a:custGeom>
            <a:avLst/>
            <a:gdLst>
              <a:gd name="connsiteX0" fmla="*/ 632298 w 5537336"/>
              <a:gd name="connsiteY0" fmla="*/ 0 h 820428"/>
              <a:gd name="connsiteX1" fmla="*/ 5275857 w 5537336"/>
              <a:gd name="connsiteY1" fmla="*/ 0 h 820428"/>
              <a:gd name="connsiteX2" fmla="*/ 5526220 w 5537336"/>
              <a:gd name="connsiteY2" fmla="*/ 174768 h 820428"/>
              <a:gd name="connsiteX3" fmla="*/ 5537336 w 5537336"/>
              <a:gd name="connsiteY3" fmla="*/ 223947 h 820428"/>
              <a:gd name="connsiteX4" fmla="*/ 5537336 w 5537336"/>
              <a:gd name="connsiteY4" fmla="*/ 254014 h 820428"/>
              <a:gd name="connsiteX5" fmla="*/ 5518699 w 5537336"/>
              <a:gd name="connsiteY5" fmla="*/ 367167 h 820428"/>
              <a:gd name="connsiteX6" fmla="*/ 4968770 w 5537336"/>
              <a:gd name="connsiteY6" fmla="*/ 820428 h 820428"/>
              <a:gd name="connsiteX7" fmla="*/ 115776 w 5537336"/>
              <a:gd name="connsiteY7" fmla="*/ 820428 h 820428"/>
              <a:gd name="connsiteX8" fmla="*/ 5276 w 5537336"/>
              <a:gd name="connsiteY8" fmla="*/ 674827 h 820428"/>
              <a:gd name="connsiteX9" fmla="*/ 97788 w 5537336"/>
              <a:gd name="connsiteY9" fmla="*/ 434270 h 820428"/>
              <a:gd name="connsiteX10" fmla="*/ 336776 w 5537336"/>
              <a:gd name="connsiteY10" fmla="*/ 105086 h 820428"/>
              <a:gd name="connsiteX11" fmla="*/ 632298 w 5537336"/>
              <a:gd name="connsiteY11" fmla="*/ 0 h 82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7336" h="820428">
                <a:moveTo>
                  <a:pt x="632298" y="0"/>
                </a:moveTo>
                <a:lnTo>
                  <a:pt x="5275857" y="0"/>
                </a:lnTo>
                <a:cubicBezTo>
                  <a:pt x="5395512" y="0"/>
                  <a:pt x="5490573" y="75669"/>
                  <a:pt x="5526220" y="174768"/>
                </a:cubicBezTo>
                <a:lnTo>
                  <a:pt x="5537336" y="223947"/>
                </a:lnTo>
                <a:lnTo>
                  <a:pt x="5537336" y="254014"/>
                </a:lnTo>
                <a:lnTo>
                  <a:pt x="5518699" y="367167"/>
                </a:lnTo>
                <a:cubicBezTo>
                  <a:pt x="5414624" y="603926"/>
                  <a:pt x="5254013" y="820428"/>
                  <a:pt x="4968770" y="820428"/>
                </a:cubicBezTo>
                <a:lnTo>
                  <a:pt x="115776" y="820428"/>
                </a:lnTo>
                <a:cubicBezTo>
                  <a:pt x="52817" y="820428"/>
                  <a:pt x="-20421" y="750793"/>
                  <a:pt x="5276" y="674827"/>
                </a:cubicBezTo>
                <a:cubicBezTo>
                  <a:pt x="32259" y="592531"/>
                  <a:pt x="64381" y="503905"/>
                  <a:pt x="97788" y="434270"/>
                </a:cubicBezTo>
                <a:cubicBezTo>
                  <a:pt x="153038" y="319055"/>
                  <a:pt x="222421" y="191180"/>
                  <a:pt x="336776" y="105086"/>
                </a:cubicBezTo>
                <a:cubicBezTo>
                  <a:pt x="389456" y="67103"/>
                  <a:pt x="476828" y="0"/>
                  <a:pt x="632298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</p:spPr>
        <p:txBody>
          <a:bodyPr wrap="square" lIns="1097280" rIns="274320" anchor="ctr">
            <a:normAutofit/>
          </a:bodyPr>
          <a:lstStyle>
            <a:lvl1pPr marL="0" indent="0" algn="l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0185E84-E90F-8B8B-AD54-CC9515A99AD5}"/>
              </a:ext>
            </a:extLst>
          </p:cNvPr>
          <p:cNvSpPr>
            <a:spLocks noGrp="1" noChangeAspect="1"/>
          </p:cNvSpPr>
          <p:nvPr>
            <p:ph type="body" sz="quarter" idx="26"/>
          </p:nvPr>
        </p:nvSpPr>
        <p:spPr>
          <a:xfrm>
            <a:off x="364989" y="3618649"/>
            <a:ext cx="5537336" cy="820428"/>
          </a:xfrm>
          <a:custGeom>
            <a:avLst/>
            <a:gdLst>
              <a:gd name="connsiteX0" fmla="*/ 632298 w 5537336"/>
              <a:gd name="connsiteY0" fmla="*/ 0 h 820428"/>
              <a:gd name="connsiteX1" fmla="*/ 5275857 w 5537336"/>
              <a:gd name="connsiteY1" fmla="*/ 0 h 820428"/>
              <a:gd name="connsiteX2" fmla="*/ 5526220 w 5537336"/>
              <a:gd name="connsiteY2" fmla="*/ 174768 h 820428"/>
              <a:gd name="connsiteX3" fmla="*/ 5537336 w 5537336"/>
              <a:gd name="connsiteY3" fmla="*/ 223947 h 820428"/>
              <a:gd name="connsiteX4" fmla="*/ 5537336 w 5537336"/>
              <a:gd name="connsiteY4" fmla="*/ 254014 h 820428"/>
              <a:gd name="connsiteX5" fmla="*/ 5518699 w 5537336"/>
              <a:gd name="connsiteY5" fmla="*/ 367167 h 820428"/>
              <a:gd name="connsiteX6" fmla="*/ 4968770 w 5537336"/>
              <a:gd name="connsiteY6" fmla="*/ 820428 h 820428"/>
              <a:gd name="connsiteX7" fmla="*/ 115776 w 5537336"/>
              <a:gd name="connsiteY7" fmla="*/ 820428 h 820428"/>
              <a:gd name="connsiteX8" fmla="*/ 5276 w 5537336"/>
              <a:gd name="connsiteY8" fmla="*/ 674827 h 820428"/>
              <a:gd name="connsiteX9" fmla="*/ 97788 w 5537336"/>
              <a:gd name="connsiteY9" fmla="*/ 434270 h 820428"/>
              <a:gd name="connsiteX10" fmla="*/ 336776 w 5537336"/>
              <a:gd name="connsiteY10" fmla="*/ 105086 h 820428"/>
              <a:gd name="connsiteX11" fmla="*/ 632298 w 5537336"/>
              <a:gd name="connsiteY11" fmla="*/ 0 h 82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7336" h="820428">
                <a:moveTo>
                  <a:pt x="632298" y="0"/>
                </a:moveTo>
                <a:lnTo>
                  <a:pt x="5275857" y="0"/>
                </a:lnTo>
                <a:cubicBezTo>
                  <a:pt x="5395512" y="0"/>
                  <a:pt x="5490573" y="75669"/>
                  <a:pt x="5526220" y="174768"/>
                </a:cubicBezTo>
                <a:lnTo>
                  <a:pt x="5537336" y="223947"/>
                </a:lnTo>
                <a:lnTo>
                  <a:pt x="5537336" y="254014"/>
                </a:lnTo>
                <a:lnTo>
                  <a:pt x="5518699" y="367167"/>
                </a:lnTo>
                <a:cubicBezTo>
                  <a:pt x="5414624" y="603926"/>
                  <a:pt x="5254013" y="820428"/>
                  <a:pt x="4968770" y="820428"/>
                </a:cubicBezTo>
                <a:lnTo>
                  <a:pt x="115776" y="820428"/>
                </a:lnTo>
                <a:cubicBezTo>
                  <a:pt x="52817" y="820428"/>
                  <a:pt x="-20421" y="750793"/>
                  <a:pt x="5276" y="674827"/>
                </a:cubicBezTo>
                <a:cubicBezTo>
                  <a:pt x="32259" y="592531"/>
                  <a:pt x="64381" y="503905"/>
                  <a:pt x="97788" y="434270"/>
                </a:cubicBezTo>
                <a:cubicBezTo>
                  <a:pt x="153038" y="319055"/>
                  <a:pt x="222421" y="191180"/>
                  <a:pt x="336776" y="105086"/>
                </a:cubicBezTo>
                <a:cubicBezTo>
                  <a:pt x="389456" y="67103"/>
                  <a:pt x="476828" y="0"/>
                  <a:pt x="632298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</p:spPr>
        <p:txBody>
          <a:bodyPr wrap="square" lIns="1097280" rIns="274320" anchor="ctr">
            <a:normAutofit/>
          </a:bodyPr>
          <a:lstStyle>
            <a:lvl1pPr marL="0" indent="0" algn="l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55CE091-7B96-579B-55E1-3F5DB35B26AF}"/>
              </a:ext>
            </a:extLst>
          </p:cNvPr>
          <p:cNvSpPr>
            <a:spLocks noGrp="1" noChangeAspect="1"/>
          </p:cNvSpPr>
          <p:nvPr>
            <p:ph type="body" sz="quarter" idx="27"/>
          </p:nvPr>
        </p:nvSpPr>
        <p:spPr>
          <a:xfrm>
            <a:off x="364989" y="4635493"/>
            <a:ext cx="5537336" cy="820428"/>
          </a:xfrm>
          <a:custGeom>
            <a:avLst/>
            <a:gdLst>
              <a:gd name="connsiteX0" fmla="*/ 632298 w 5537336"/>
              <a:gd name="connsiteY0" fmla="*/ 0 h 820428"/>
              <a:gd name="connsiteX1" fmla="*/ 5275857 w 5537336"/>
              <a:gd name="connsiteY1" fmla="*/ 0 h 820428"/>
              <a:gd name="connsiteX2" fmla="*/ 5526220 w 5537336"/>
              <a:gd name="connsiteY2" fmla="*/ 174768 h 820428"/>
              <a:gd name="connsiteX3" fmla="*/ 5537336 w 5537336"/>
              <a:gd name="connsiteY3" fmla="*/ 223947 h 820428"/>
              <a:gd name="connsiteX4" fmla="*/ 5537336 w 5537336"/>
              <a:gd name="connsiteY4" fmla="*/ 254014 h 820428"/>
              <a:gd name="connsiteX5" fmla="*/ 5518699 w 5537336"/>
              <a:gd name="connsiteY5" fmla="*/ 367167 h 820428"/>
              <a:gd name="connsiteX6" fmla="*/ 4968770 w 5537336"/>
              <a:gd name="connsiteY6" fmla="*/ 820428 h 820428"/>
              <a:gd name="connsiteX7" fmla="*/ 115776 w 5537336"/>
              <a:gd name="connsiteY7" fmla="*/ 820428 h 820428"/>
              <a:gd name="connsiteX8" fmla="*/ 5276 w 5537336"/>
              <a:gd name="connsiteY8" fmla="*/ 674827 h 820428"/>
              <a:gd name="connsiteX9" fmla="*/ 97788 w 5537336"/>
              <a:gd name="connsiteY9" fmla="*/ 434270 h 820428"/>
              <a:gd name="connsiteX10" fmla="*/ 336776 w 5537336"/>
              <a:gd name="connsiteY10" fmla="*/ 105086 h 820428"/>
              <a:gd name="connsiteX11" fmla="*/ 632298 w 5537336"/>
              <a:gd name="connsiteY11" fmla="*/ 0 h 82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37336" h="820428">
                <a:moveTo>
                  <a:pt x="632298" y="0"/>
                </a:moveTo>
                <a:lnTo>
                  <a:pt x="5275857" y="0"/>
                </a:lnTo>
                <a:cubicBezTo>
                  <a:pt x="5395512" y="0"/>
                  <a:pt x="5490573" y="75669"/>
                  <a:pt x="5526220" y="174768"/>
                </a:cubicBezTo>
                <a:lnTo>
                  <a:pt x="5537336" y="223947"/>
                </a:lnTo>
                <a:lnTo>
                  <a:pt x="5537336" y="254014"/>
                </a:lnTo>
                <a:lnTo>
                  <a:pt x="5518699" y="367167"/>
                </a:lnTo>
                <a:cubicBezTo>
                  <a:pt x="5414624" y="603926"/>
                  <a:pt x="5254013" y="820428"/>
                  <a:pt x="4968770" y="820428"/>
                </a:cubicBezTo>
                <a:lnTo>
                  <a:pt x="115776" y="820428"/>
                </a:lnTo>
                <a:cubicBezTo>
                  <a:pt x="52817" y="820428"/>
                  <a:pt x="-20421" y="750793"/>
                  <a:pt x="5276" y="674827"/>
                </a:cubicBezTo>
                <a:cubicBezTo>
                  <a:pt x="32259" y="592531"/>
                  <a:pt x="64381" y="503905"/>
                  <a:pt x="97788" y="434270"/>
                </a:cubicBezTo>
                <a:cubicBezTo>
                  <a:pt x="153038" y="319055"/>
                  <a:pt x="222421" y="191180"/>
                  <a:pt x="336776" y="105086"/>
                </a:cubicBezTo>
                <a:cubicBezTo>
                  <a:pt x="389456" y="67103"/>
                  <a:pt x="476828" y="0"/>
                  <a:pt x="632298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</p:spPr>
        <p:txBody>
          <a:bodyPr wrap="square" lIns="1097280" rIns="274320" anchor="ctr">
            <a:normAutofit/>
          </a:bodyPr>
          <a:lstStyle>
            <a:lvl1pPr marL="0" indent="0" algn="l">
              <a:buNone/>
              <a:def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able Placeholder 37">
            <a:extLst>
              <a:ext uri="{FF2B5EF4-FFF2-40B4-BE49-F238E27FC236}">
                <a16:creationId xmlns:a16="http://schemas.microsoft.com/office/drawing/2014/main" id="{822C36C8-1C15-C513-4365-5AD6400CE1B5}"/>
              </a:ext>
            </a:extLst>
          </p:cNvPr>
          <p:cNvSpPr>
            <a:spLocks noGrp="1"/>
          </p:cNvSpPr>
          <p:nvPr>
            <p:ph type="tbl" sz="quarter" idx="28"/>
          </p:nvPr>
        </p:nvSpPr>
        <p:spPr>
          <a:xfrm>
            <a:off x="6410326" y="2258944"/>
            <a:ext cx="5446394" cy="255058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04C004B-9EE3-1CBD-AFDB-A48F27424DA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46186" y="4984896"/>
            <a:ext cx="5005939" cy="264796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74650" indent="0">
              <a:buNone/>
              <a:defRPr sz="900">
                <a:solidFill>
                  <a:schemeClr val="bg1"/>
                </a:solidFill>
              </a:defRPr>
            </a:lvl2pPr>
            <a:lvl3pPr marL="598488" indent="0">
              <a:buNone/>
              <a:defRPr sz="900">
                <a:solidFill>
                  <a:schemeClr val="bg1"/>
                </a:solidFill>
              </a:defRPr>
            </a:lvl3pPr>
            <a:lvl4pPr marL="822325" indent="0">
              <a:buNone/>
              <a:defRPr sz="900">
                <a:solidFill>
                  <a:schemeClr val="bg1"/>
                </a:solidFill>
              </a:defRPr>
            </a:lvl4pPr>
            <a:lvl5pPr marL="974725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FA984171-9E17-FDB5-0497-BEA17604CDEA}"/>
              </a:ext>
            </a:extLst>
          </p:cNvPr>
          <p:cNvSpPr>
            <a:spLocks noGrp="1" noChangeAspect="1"/>
          </p:cNvSpPr>
          <p:nvPr>
            <p:ph type="body" sz="quarter" idx="30"/>
          </p:nvPr>
        </p:nvSpPr>
        <p:spPr>
          <a:xfrm>
            <a:off x="6646186" y="1594375"/>
            <a:ext cx="5005938" cy="494137"/>
          </a:xfrm>
          <a:custGeom>
            <a:avLst/>
            <a:gdLst>
              <a:gd name="connsiteX0" fmla="*/ 380827 w 5005938"/>
              <a:gd name="connsiteY0" fmla="*/ 0 h 494137"/>
              <a:gd name="connsiteX1" fmla="*/ 4845987 w 5005938"/>
              <a:gd name="connsiteY1" fmla="*/ 0 h 494137"/>
              <a:gd name="connsiteX2" fmla="*/ 4992249 w 5005938"/>
              <a:gd name="connsiteY2" fmla="*/ 221142 h 494137"/>
              <a:gd name="connsiteX3" fmla="*/ 4661031 w 5005938"/>
              <a:gd name="connsiteY3" fmla="*/ 494137 h 494137"/>
              <a:gd name="connsiteX4" fmla="*/ 69730 w 5005938"/>
              <a:gd name="connsiteY4" fmla="*/ 494137 h 494137"/>
              <a:gd name="connsiteX5" fmla="*/ 3177 w 5005938"/>
              <a:gd name="connsiteY5" fmla="*/ 406443 h 494137"/>
              <a:gd name="connsiteX6" fmla="*/ 58895 w 5005938"/>
              <a:gd name="connsiteY6" fmla="*/ 261558 h 494137"/>
              <a:gd name="connsiteX7" fmla="*/ 202836 w 5005938"/>
              <a:gd name="connsiteY7" fmla="*/ 63293 h 494137"/>
              <a:gd name="connsiteX8" fmla="*/ 380827 w 5005938"/>
              <a:gd name="connsiteY8" fmla="*/ 0 h 49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5938" h="494137">
                <a:moveTo>
                  <a:pt x="380827" y="0"/>
                </a:moveTo>
                <a:lnTo>
                  <a:pt x="4845987" y="0"/>
                </a:lnTo>
                <a:cubicBezTo>
                  <a:pt x="4961295" y="0"/>
                  <a:pt x="5038681" y="116671"/>
                  <a:pt x="4992249" y="221142"/>
                </a:cubicBezTo>
                <a:cubicBezTo>
                  <a:pt x="4929565" y="363740"/>
                  <a:pt x="4832831" y="494137"/>
                  <a:pt x="4661031" y="494137"/>
                </a:cubicBezTo>
                <a:lnTo>
                  <a:pt x="69730" y="494137"/>
                </a:lnTo>
                <a:cubicBezTo>
                  <a:pt x="31810" y="494137"/>
                  <a:pt x="-12301" y="452197"/>
                  <a:pt x="3177" y="406443"/>
                </a:cubicBezTo>
                <a:cubicBezTo>
                  <a:pt x="19427" y="356877"/>
                  <a:pt x="38774" y="303497"/>
                  <a:pt x="58895" y="261558"/>
                </a:cubicBezTo>
                <a:cubicBezTo>
                  <a:pt x="92172" y="192165"/>
                  <a:pt x="133961" y="115146"/>
                  <a:pt x="202836" y="63293"/>
                </a:cubicBezTo>
                <a:cubicBezTo>
                  <a:pt x="234565" y="40416"/>
                  <a:pt x="287189" y="0"/>
                  <a:pt x="380827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buNone/>
              <a:defRPr b="1">
                <a:solidFill>
                  <a:srgbClr val="151F6D"/>
                </a:solidFill>
              </a:defRPr>
            </a:lvl1pPr>
            <a:lvl2pPr marL="374650" indent="0" algn="ctr">
              <a:buNone/>
              <a:defRPr/>
            </a:lvl2pPr>
            <a:lvl3pPr marL="598488" indent="0" algn="ctr">
              <a:buNone/>
              <a:defRPr/>
            </a:lvl3pPr>
            <a:lvl4pPr marL="822325" indent="0" algn="ctr">
              <a:buNone/>
              <a:defRPr/>
            </a:lvl4pPr>
            <a:lvl5pPr marL="974725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7409724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Stream_3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A6A7-CE3D-36B6-ABCD-CAC4461F88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BA44-3559-7036-C44F-204D1B4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1E28396-DD85-DD1F-2634-77B6C9C780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261" y="2400300"/>
            <a:ext cx="3877043" cy="1643062"/>
          </a:xfrm>
          <a:custGeom>
            <a:avLst/>
            <a:gdLst>
              <a:gd name="connsiteX0" fmla="*/ 1251084 w 3877043"/>
              <a:gd name="connsiteY0" fmla="*/ 0 h 1643062"/>
              <a:gd name="connsiteX1" fmla="*/ 3350463 w 3877043"/>
              <a:gd name="connsiteY1" fmla="*/ 0 h 1643062"/>
              <a:gd name="connsiteX2" fmla="*/ 3833283 w 3877043"/>
              <a:gd name="connsiteY2" fmla="*/ 734889 h 1643062"/>
              <a:gd name="connsiteX3" fmla="*/ 2847760 w 3877043"/>
              <a:gd name="connsiteY3" fmla="*/ 1639658 h 1643062"/>
              <a:gd name="connsiteX4" fmla="*/ 2777647 w 3877043"/>
              <a:gd name="connsiteY4" fmla="*/ 1643062 h 1643062"/>
              <a:gd name="connsiteX5" fmla="*/ 217613 w 3877043"/>
              <a:gd name="connsiteY5" fmla="*/ 1643062 h 1643062"/>
              <a:gd name="connsiteX6" fmla="*/ 181963 w 3877043"/>
              <a:gd name="connsiteY6" fmla="*/ 1638394 h 1643062"/>
              <a:gd name="connsiteX7" fmla="*/ 10239 w 3877043"/>
              <a:gd name="connsiteY7" fmla="*/ 1353846 h 1643062"/>
              <a:gd name="connsiteX8" fmla="*/ 193512 w 3877043"/>
              <a:gd name="connsiteY8" fmla="*/ 870857 h 1643062"/>
              <a:gd name="connsiteX9" fmla="*/ 666790 w 3877043"/>
              <a:gd name="connsiteY9" fmla="*/ 211246 h 1643062"/>
              <a:gd name="connsiteX10" fmla="*/ 1251084 w 3877043"/>
              <a:gd name="connsiteY10" fmla="*/ 0 h 164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77043" h="1643062">
                <a:moveTo>
                  <a:pt x="1251084" y="0"/>
                </a:moveTo>
                <a:lnTo>
                  <a:pt x="3350463" y="0"/>
                </a:lnTo>
                <a:cubicBezTo>
                  <a:pt x="3729474" y="0"/>
                  <a:pt x="3983252" y="387674"/>
                  <a:pt x="3833283" y="734889"/>
                </a:cubicBezTo>
                <a:cubicBezTo>
                  <a:pt x="3640832" y="1180761"/>
                  <a:pt x="3347898" y="1590218"/>
                  <a:pt x="2847760" y="1639658"/>
                </a:cubicBezTo>
                <a:lnTo>
                  <a:pt x="2777647" y="1643062"/>
                </a:lnTo>
                <a:lnTo>
                  <a:pt x="217613" y="1643062"/>
                </a:lnTo>
                <a:lnTo>
                  <a:pt x="181963" y="1638394"/>
                </a:lnTo>
                <a:cubicBezTo>
                  <a:pt x="70567" y="1609768"/>
                  <a:pt x="-33559" y="1486945"/>
                  <a:pt x="10239" y="1353846"/>
                </a:cubicBezTo>
                <a:cubicBezTo>
                  <a:pt x="63215" y="1188505"/>
                  <a:pt x="127877" y="1010716"/>
                  <a:pt x="193512" y="870857"/>
                </a:cubicBezTo>
                <a:cubicBezTo>
                  <a:pt x="302385" y="641326"/>
                  <a:pt x="441059" y="384562"/>
                  <a:pt x="666790" y="211246"/>
                </a:cubicBezTo>
                <a:cubicBezTo>
                  <a:pt x="770990" y="133439"/>
                  <a:pt x="941604" y="0"/>
                  <a:pt x="1251084" y="0"/>
                </a:cubicBezTo>
                <a:close/>
              </a:path>
            </a:pathLst>
          </a:custGeom>
          <a:solidFill>
            <a:srgbClr val="151F6D"/>
          </a:solidFill>
        </p:spPr>
        <p:txBody>
          <a:bodyPr wrap="square" lIns="182880" tIns="45720" rIns="182880" bIns="45720" anchor="ctr">
            <a:noAutofit/>
          </a:bodyPr>
          <a:lstStyle>
            <a:lvl1pPr marL="0" indent="0" algn="ctr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74650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598488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822325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974725" indent="0">
              <a:buNone/>
              <a:defRPr lang="en-US" sz="2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9087F8D-1424-F7F7-CB10-91087D758C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77360" y="2400300"/>
            <a:ext cx="3877043" cy="1643062"/>
          </a:xfrm>
          <a:custGeom>
            <a:avLst/>
            <a:gdLst>
              <a:gd name="connsiteX0" fmla="*/ 1251084 w 3877043"/>
              <a:gd name="connsiteY0" fmla="*/ 0 h 1643062"/>
              <a:gd name="connsiteX1" fmla="*/ 3350463 w 3877043"/>
              <a:gd name="connsiteY1" fmla="*/ 0 h 1643062"/>
              <a:gd name="connsiteX2" fmla="*/ 3833283 w 3877043"/>
              <a:gd name="connsiteY2" fmla="*/ 734889 h 1643062"/>
              <a:gd name="connsiteX3" fmla="*/ 2847760 w 3877043"/>
              <a:gd name="connsiteY3" fmla="*/ 1639658 h 1643062"/>
              <a:gd name="connsiteX4" fmla="*/ 2777647 w 3877043"/>
              <a:gd name="connsiteY4" fmla="*/ 1643062 h 1643062"/>
              <a:gd name="connsiteX5" fmla="*/ 217613 w 3877043"/>
              <a:gd name="connsiteY5" fmla="*/ 1643062 h 1643062"/>
              <a:gd name="connsiteX6" fmla="*/ 181963 w 3877043"/>
              <a:gd name="connsiteY6" fmla="*/ 1638394 h 1643062"/>
              <a:gd name="connsiteX7" fmla="*/ 10239 w 3877043"/>
              <a:gd name="connsiteY7" fmla="*/ 1353846 h 1643062"/>
              <a:gd name="connsiteX8" fmla="*/ 193512 w 3877043"/>
              <a:gd name="connsiteY8" fmla="*/ 870857 h 1643062"/>
              <a:gd name="connsiteX9" fmla="*/ 666790 w 3877043"/>
              <a:gd name="connsiteY9" fmla="*/ 211246 h 1643062"/>
              <a:gd name="connsiteX10" fmla="*/ 1251084 w 3877043"/>
              <a:gd name="connsiteY10" fmla="*/ 0 h 164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77043" h="1643062">
                <a:moveTo>
                  <a:pt x="1251084" y="0"/>
                </a:moveTo>
                <a:lnTo>
                  <a:pt x="3350463" y="0"/>
                </a:lnTo>
                <a:cubicBezTo>
                  <a:pt x="3729474" y="0"/>
                  <a:pt x="3983252" y="387674"/>
                  <a:pt x="3833283" y="734889"/>
                </a:cubicBezTo>
                <a:cubicBezTo>
                  <a:pt x="3640832" y="1180761"/>
                  <a:pt x="3347898" y="1590218"/>
                  <a:pt x="2847760" y="1639658"/>
                </a:cubicBezTo>
                <a:lnTo>
                  <a:pt x="2777647" y="1643062"/>
                </a:lnTo>
                <a:lnTo>
                  <a:pt x="217613" y="1643062"/>
                </a:lnTo>
                <a:lnTo>
                  <a:pt x="181963" y="1638394"/>
                </a:lnTo>
                <a:cubicBezTo>
                  <a:pt x="70567" y="1609768"/>
                  <a:pt x="-33559" y="1486945"/>
                  <a:pt x="10239" y="1353846"/>
                </a:cubicBezTo>
                <a:cubicBezTo>
                  <a:pt x="63215" y="1188505"/>
                  <a:pt x="127877" y="1010716"/>
                  <a:pt x="193512" y="870857"/>
                </a:cubicBezTo>
                <a:cubicBezTo>
                  <a:pt x="302385" y="641326"/>
                  <a:pt x="441059" y="384562"/>
                  <a:pt x="666790" y="211246"/>
                </a:cubicBezTo>
                <a:cubicBezTo>
                  <a:pt x="770990" y="133439"/>
                  <a:pt x="941604" y="0"/>
                  <a:pt x="125108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82880" tIns="45720" rIns="182880" bIns="45720" anchor="ctr">
            <a:noAutofit/>
          </a:bodyPr>
          <a:lstStyle>
            <a:lvl1pPr marL="0" indent="0" algn="ctr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74650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598488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822325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974725" indent="0">
              <a:buNone/>
              <a:defRPr lang="en-US" sz="2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29206B7-B4A5-A138-5D38-7D5F17235C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65461" y="2400300"/>
            <a:ext cx="3877043" cy="1643062"/>
          </a:xfrm>
          <a:custGeom>
            <a:avLst/>
            <a:gdLst>
              <a:gd name="connsiteX0" fmla="*/ 1251084 w 3877043"/>
              <a:gd name="connsiteY0" fmla="*/ 0 h 1643062"/>
              <a:gd name="connsiteX1" fmla="*/ 3350463 w 3877043"/>
              <a:gd name="connsiteY1" fmla="*/ 0 h 1643062"/>
              <a:gd name="connsiteX2" fmla="*/ 3833283 w 3877043"/>
              <a:gd name="connsiteY2" fmla="*/ 734889 h 1643062"/>
              <a:gd name="connsiteX3" fmla="*/ 2847760 w 3877043"/>
              <a:gd name="connsiteY3" fmla="*/ 1639658 h 1643062"/>
              <a:gd name="connsiteX4" fmla="*/ 2777647 w 3877043"/>
              <a:gd name="connsiteY4" fmla="*/ 1643062 h 1643062"/>
              <a:gd name="connsiteX5" fmla="*/ 217613 w 3877043"/>
              <a:gd name="connsiteY5" fmla="*/ 1643062 h 1643062"/>
              <a:gd name="connsiteX6" fmla="*/ 181963 w 3877043"/>
              <a:gd name="connsiteY6" fmla="*/ 1638394 h 1643062"/>
              <a:gd name="connsiteX7" fmla="*/ 10239 w 3877043"/>
              <a:gd name="connsiteY7" fmla="*/ 1353846 h 1643062"/>
              <a:gd name="connsiteX8" fmla="*/ 193512 w 3877043"/>
              <a:gd name="connsiteY8" fmla="*/ 870857 h 1643062"/>
              <a:gd name="connsiteX9" fmla="*/ 666790 w 3877043"/>
              <a:gd name="connsiteY9" fmla="*/ 211246 h 1643062"/>
              <a:gd name="connsiteX10" fmla="*/ 1251084 w 3877043"/>
              <a:gd name="connsiteY10" fmla="*/ 0 h 164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77043" h="1643062">
                <a:moveTo>
                  <a:pt x="1251084" y="0"/>
                </a:moveTo>
                <a:lnTo>
                  <a:pt x="3350463" y="0"/>
                </a:lnTo>
                <a:cubicBezTo>
                  <a:pt x="3729474" y="0"/>
                  <a:pt x="3983252" y="387674"/>
                  <a:pt x="3833283" y="734889"/>
                </a:cubicBezTo>
                <a:cubicBezTo>
                  <a:pt x="3640832" y="1180761"/>
                  <a:pt x="3347898" y="1590218"/>
                  <a:pt x="2847760" y="1639658"/>
                </a:cubicBezTo>
                <a:lnTo>
                  <a:pt x="2777647" y="1643062"/>
                </a:lnTo>
                <a:lnTo>
                  <a:pt x="217613" y="1643062"/>
                </a:lnTo>
                <a:lnTo>
                  <a:pt x="181963" y="1638394"/>
                </a:lnTo>
                <a:cubicBezTo>
                  <a:pt x="70567" y="1609768"/>
                  <a:pt x="-33559" y="1486945"/>
                  <a:pt x="10239" y="1353846"/>
                </a:cubicBezTo>
                <a:cubicBezTo>
                  <a:pt x="63215" y="1188505"/>
                  <a:pt x="127877" y="1010716"/>
                  <a:pt x="193512" y="870857"/>
                </a:cubicBezTo>
                <a:cubicBezTo>
                  <a:pt x="302385" y="641326"/>
                  <a:pt x="441059" y="384562"/>
                  <a:pt x="666790" y="211246"/>
                </a:cubicBezTo>
                <a:cubicBezTo>
                  <a:pt x="770990" y="133439"/>
                  <a:pt x="941604" y="0"/>
                  <a:pt x="1251084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lIns="182880" tIns="45720" rIns="182880" bIns="45720" anchor="ctr">
            <a:noAutofit/>
          </a:bodyPr>
          <a:lstStyle>
            <a:lvl1pPr marL="0" indent="0" algn="ctr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74650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598488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822325" indent="0">
              <a:buNone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974725" indent="0">
              <a:buNone/>
              <a:defRPr lang="en-US" sz="2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676743132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Highl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2C67285-DF93-82DB-660E-6D375D6C8FE7}"/>
              </a:ext>
            </a:extLst>
          </p:cNvPr>
          <p:cNvSpPr txBox="1">
            <a:spLocks/>
          </p:cNvSpPr>
          <p:nvPr userDrawn="1"/>
        </p:nvSpPr>
        <p:spPr>
          <a:xfrm>
            <a:off x="365126" y="201168"/>
            <a:ext cx="11461748" cy="78005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l" defTabSz="379337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800" b="1" i="0" kern="1200" cap="none">
                <a:solidFill>
                  <a:schemeClr val="accent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2pPr>
            <a:lvl3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3pPr>
            <a:lvl4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4pPr>
            <a:lvl5pPr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5pPr>
            <a:lvl6pPr marL="457109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6pPr>
            <a:lvl7pPr marL="914217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7pPr>
            <a:lvl8pPr marL="1371326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8pPr>
            <a:lvl9pPr marL="1828434" algn="l" defTabSz="379337" rtl="0" eaLnBrk="1" fontAlgn="base" hangingPunct="1">
              <a:spcBef>
                <a:spcPct val="0"/>
              </a:spcBef>
              <a:spcAft>
                <a:spcPct val="0"/>
              </a:spcAft>
              <a:defRPr sz="3399" b="1">
                <a:solidFill>
                  <a:schemeClr val="accent1"/>
                </a:solidFill>
                <a:latin typeface="Calibri" panose="020F0502020204030204" pitchFamily="34" charset="0"/>
              </a:defRPr>
            </a:lvl9pPr>
          </a:lstStyle>
          <a:p>
            <a:endParaRPr lang="en-US" dirty="0"/>
          </a:p>
        </p:txBody>
      </p:sp>
      <p:sp>
        <p:nvSpPr>
          <p:cNvPr id="6" name="Graphic 3">
            <a:extLst>
              <a:ext uri="{FF2B5EF4-FFF2-40B4-BE49-F238E27FC236}">
                <a16:creationId xmlns:a16="http://schemas.microsoft.com/office/drawing/2014/main" id="{7B0C8F4C-BBA7-27AB-3AC1-571CF5947D52}"/>
              </a:ext>
            </a:extLst>
          </p:cNvPr>
          <p:cNvSpPr/>
          <p:nvPr/>
        </p:nvSpPr>
        <p:spPr>
          <a:xfrm>
            <a:off x="3256624" y="1715791"/>
            <a:ext cx="8935376" cy="3938161"/>
          </a:xfrm>
          <a:custGeom>
            <a:avLst/>
            <a:gdLst>
              <a:gd name="connsiteX0" fmla="*/ 7773139 w 7773824"/>
              <a:gd name="connsiteY0" fmla="*/ 140589 h 3428314"/>
              <a:gd name="connsiteX1" fmla="*/ 7234417 w 7773824"/>
              <a:gd name="connsiteY1" fmla="*/ 0 h 3428314"/>
              <a:gd name="connsiteX2" fmla="*/ 2603191 w 7773824"/>
              <a:gd name="connsiteY2" fmla="*/ 0 h 3428314"/>
              <a:gd name="connsiteX3" fmla="*/ 1387297 w 7773824"/>
              <a:gd name="connsiteY3" fmla="*/ 440284 h 3428314"/>
              <a:gd name="connsiteX4" fmla="*/ 402381 w 7773824"/>
              <a:gd name="connsiteY4" fmla="*/ 1815313 h 3428314"/>
              <a:gd name="connsiteX5" fmla="*/ 21301 w 7773824"/>
              <a:gd name="connsiteY5" fmla="*/ 2822067 h 3428314"/>
              <a:gd name="connsiteX6" fmla="*/ 477775 w 7773824"/>
              <a:gd name="connsiteY6" fmla="*/ 3428314 h 3428314"/>
              <a:gd name="connsiteX7" fmla="*/ 5974658 w 7773824"/>
              <a:gd name="connsiteY7" fmla="*/ 3428314 h 3428314"/>
              <a:gd name="connsiteX8" fmla="*/ 7773825 w 7773824"/>
              <a:gd name="connsiteY8" fmla="*/ 2392756 h 342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3824" h="3428314">
                <a:moveTo>
                  <a:pt x="7773139" y="140589"/>
                </a:moveTo>
                <a:cubicBezTo>
                  <a:pt x="7616183" y="52121"/>
                  <a:pt x="7433867" y="0"/>
                  <a:pt x="7234417" y="0"/>
                </a:cubicBezTo>
                <a:lnTo>
                  <a:pt x="2603191" y="0"/>
                </a:lnTo>
                <a:cubicBezTo>
                  <a:pt x="1958918" y="0"/>
                  <a:pt x="1603882" y="278435"/>
                  <a:pt x="1387297" y="440284"/>
                </a:cubicBezTo>
                <a:cubicBezTo>
                  <a:pt x="917800" y="801700"/>
                  <a:pt x="629248" y="1337310"/>
                  <a:pt x="402381" y="1815313"/>
                </a:cubicBezTo>
                <a:cubicBezTo>
                  <a:pt x="265987" y="2106778"/>
                  <a:pt x="130964" y="2477795"/>
                  <a:pt x="21301" y="2822067"/>
                </a:cubicBezTo>
                <a:cubicBezTo>
                  <a:pt x="-82880" y="3138907"/>
                  <a:pt x="215268" y="3428314"/>
                  <a:pt x="477775" y="3428314"/>
                </a:cubicBezTo>
                <a:lnTo>
                  <a:pt x="5974658" y="3428314"/>
                </a:lnTo>
                <a:cubicBezTo>
                  <a:pt x="6788909" y="3428314"/>
                  <a:pt x="7358474" y="2991460"/>
                  <a:pt x="7773825" y="2392756"/>
                </a:cubicBezTo>
              </a:path>
            </a:pathLst>
          </a:custGeom>
          <a:solidFill>
            <a:srgbClr val="0063C3"/>
          </a:solidFill>
          <a:ln w="8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B26C324-4F5A-2C1D-3F21-C9177980B03E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1" y="1715791"/>
            <a:ext cx="3630597" cy="3939943"/>
          </a:xfrm>
          <a:custGeom>
            <a:avLst/>
            <a:gdLst>
              <a:gd name="connsiteX0" fmla="*/ 1304778 w 3630597"/>
              <a:gd name="connsiteY0" fmla="*/ 0 h 3939943"/>
              <a:gd name="connsiteX1" fmla="*/ 2370281 w 3630597"/>
              <a:gd name="connsiteY1" fmla="*/ 0 h 3939943"/>
              <a:gd name="connsiteX2" fmla="*/ 3525780 w 3630597"/>
              <a:gd name="connsiteY2" fmla="*/ 1760767 h 3939943"/>
              <a:gd name="connsiteX3" fmla="*/ 920544 w 3630597"/>
              <a:gd name="connsiteY3" fmla="*/ 3939943 h 3939943"/>
              <a:gd name="connsiteX4" fmla="*/ 0 w 3630597"/>
              <a:gd name="connsiteY4" fmla="*/ 3939943 h 3939943"/>
              <a:gd name="connsiteX5" fmla="*/ 0 w 3630597"/>
              <a:gd name="connsiteY5" fmla="*/ 402109 h 3939943"/>
              <a:gd name="connsiteX6" fmla="*/ 17432 w 3630597"/>
              <a:gd name="connsiteY6" fmla="*/ 389127 h 3939943"/>
              <a:gd name="connsiteX7" fmla="*/ 1304778 w 3630597"/>
              <a:gd name="connsiteY7" fmla="*/ 0 h 393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30597" h="3939943">
                <a:moveTo>
                  <a:pt x="1304778" y="0"/>
                </a:moveTo>
                <a:lnTo>
                  <a:pt x="2370281" y="0"/>
                </a:lnTo>
                <a:cubicBezTo>
                  <a:pt x="3277707" y="0"/>
                  <a:pt x="3884833" y="928142"/>
                  <a:pt x="3525780" y="1760767"/>
                </a:cubicBezTo>
                <a:cubicBezTo>
                  <a:pt x="3034297" y="2899977"/>
                  <a:pt x="2269093" y="3939943"/>
                  <a:pt x="920544" y="3939943"/>
                </a:cubicBezTo>
                <a:lnTo>
                  <a:pt x="0" y="3939943"/>
                </a:lnTo>
                <a:lnTo>
                  <a:pt x="0" y="402109"/>
                </a:lnTo>
                <a:lnTo>
                  <a:pt x="17432" y="389127"/>
                </a:lnTo>
                <a:cubicBezTo>
                  <a:pt x="375400" y="146245"/>
                  <a:pt x="799072" y="0"/>
                  <a:pt x="1304778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379337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379337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B9C3B6A0-4EBF-0EE1-2447-22E471D5D40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89402" y="2349660"/>
            <a:ext cx="6062472" cy="266217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BCEDFC-36BE-9A10-AA3F-2A9B94562E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526" y="353568"/>
            <a:ext cx="11461748" cy="78005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32580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333A-1B1C-B682-9FB1-A54A3F8740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6" y="201168"/>
            <a:ext cx="11461748" cy="78005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126EBEA-8621-1038-DFDD-39C1A4ED58A7}"/>
              </a:ext>
            </a:extLst>
          </p:cNvPr>
          <p:cNvSpPr>
            <a:spLocks noGrp="1" noChangeAspect="1"/>
          </p:cNvSpPr>
          <p:nvPr>
            <p:ph type="body" sz="quarter" idx="10"/>
          </p:nvPr>
        </p:nvSpPr>
        <p:spPr>
          <a:xfrm>
            <a:off x="2384415" y="1987227"/>
            <a:ext cx="6590260" cy="2587752"/>
          </a:xfrm>
          <a:custGeom>
            <a:avLst/>
            <a:gdLst>
              <a:gd name="connsiteX0" fmla="*/ 1900078 w 6361188"/>
              <a:gd name="connsiteY0" fmla="*/ 0 h 2497804"/>
              <a:gd name="connsiteX1" fmla="*/ 5561448 w 6361188"/>
              <a:gd name="connsiteY1" fmla="*/ 0 h 2497804"/>
              <a:gd name="connsiteX2" fmla="*/ 6294729 w 6361188"/>
              <a:gd name="connsiteY2" fmla="*/ 1116110 h 2497804"/>
              <a:gd name="connsiteX3" fmla="*/ 4641811 w 6361188"/>
              <a:gd name="connsiteY3" fmla="*/ 2497804 h 2497804"/>
              <a:gd name="connsiteX4" fmla="*/ 348915 w 6361188"/>
              <a:gd name="connsiteY4" fmla="*/ 2497804 h 2497804"/>
              <a:gd name="connsiteX5" fmla="*/ 15550 w 6361188"/>
              <a:gd name="connsiteY5" fmla="*/ 2056146 h 2497804"/>
              <a:gd name="connsiteX6" fmla="*/ 293896 w 6361188"/>
              <a:gd name="connsiteY6" fmla="*/ 1322610 h 2497804"/>
              <a:gd name="connsiteX7" fmla="*/ 1012684 w 6361188"/>
              <a:gd name="connsiteY7" fmla="*/ 320829 h 2497804"/>
              <a:gd name="connsiteX8" fmla="*/ 1900078 w 6361188"/>
              <a:gd name="connsiteY8" fmla="*/ 0 h 249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1188" h="2497804">
                <a:moveTo>
                  <a:pt x="1900078" y="0"/>
                </a:moveTo>
                <a:lnTo>
                  <a:pt x="5561448" y="0"/>
                </a:lnTo>
                <a:cubicBezTo>
                  <a:pt x="6137070" y="0"/>
                  <a:pt x="6522492" y="588778"/>
                  <a:pt x="6294729" y="1116110"/>
                </a:cubicBezTo>
                <a:cubicBezTo>
                  <a:pt x="5982959" y="1838419"/>
                  <a:pt x="5497555" y="2497804"/>
                  <a:pt x="4641811" y="2497804"/>
                </a:cubicBezTo>
                <a:lnTo>
                  <a:pt x="348915" y="2497804"/>
                </a:lnTo>
                <a:cubicBezTo>
                  <a:pt x="156941" y="2497804"/>
                  <a:pt x="-60470" y="2287168"/>
                  <a:pt x="15550" y="2056146"/>
                </a:cubicBezTo>
                <a:cubicBezTo>
                  <a:pt x="96007" y="1805037"/>
                  <a:pt x="194213" y="1535020"/>
                  <a:pt x="293896" y="1322610"/>
                </a:cubicBezTo>
                <a:cubicBezTo>
                  <a:pt x="459245" y="974011"/>
                  <a:pt x="669856" y="584052"/>
                  <a:pt x="1012684" y="320829"/>
                </a:cubicBezTo>
                <a:cubicBezTo>
                  <a:pt x="1170937" y="202660"/>
                  <a:pt x="1430056" y="0"/>
                  <a:pt x="1900078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lIns="1371600" tIns="45720" rIns="3200400" bIns="45720" anchor="ctr">
            <a:noAutofit/>
          </a:bodyPr>
          <a:lstStyle>
            <a:lvl1pPr marL="0" indent="0">
              <a:buNone/>
              <a:defRPr kumimoji="0" lang="en-US" sz="21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0EAE501-38CA-8265-91A8-AB8B450DA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462" y="1986795"/>
            <a:ext cx="6257468" cy="2587752"/>
          </a:xfrm>
          <a:custGeom>
            <a:avLst/>
            <a:gdLst>
              <a:gd name="connsiteX0" fmla="*/ 1895734 w 6257468"/>
              <a:gd name="connsiteY0" fmla="*/ 0 h 2494982"/>
              <a:gd name="connsiteX1" fmla="*/ 5459668 w 6257468"/>
              <a:gd name="connsiteY1" fmla="*/ 0 h 2494982"/>
              <a:gd name="connsiteX2" fmla="*/ 6191273 w 6257468"/>
              <a:gd name="connsiteY2" fmla="*/ 1114848 h 2494982"/>
              <a:gd name="connsiteX3" fmla="*/ 4542136 w 6257468"/>
              <a:gd name="connsiteY3" fmla="*/ 2494982 h 2494982"/>
              <a:gd name="connsiteX4" fmla="*/ 348117 w 6257468"/>
              <a:gd name="connsiteY4" fmla="*/ 2494982 h 2494982"/>
              <a:gd name="connsiteX5" fmla="*/ 15515 w 6257468"/>
              <a:gd name="connsiteY5" fmla="*/ 2053824 h 2494982"/>
              <a:gd name="connsiteX6" fmla="*/ 293224 w 6257468"/>
              <a:gd name="connsiteY6" fmla="*/ 1321117 h 2494982"/>
              <a:gd name="connsiteX7" fmla="*/ 1010370 w 6257468"/>
              <a:gd name="connsiteY7" fmla="*/ 320468 h 2494982"/>
              <a:gd name="connsiteX8" fmla="*/ 1895734 w 6257468"/>
              <a:gd name="connsiteY8" fmla="*/ 0 h 249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468" h="2494982">
                <a:moveTo>
                  <a:pt x="1895734" y="0"/>
                </a:moveTo>
                <a:lnTo>
                  <a:pt x="5459668" y="0"/>
                </a:lnTo>
                <a:cubicBezTo>
                  <a:pt x="6033973" y="0"/>
                  <a:pt x="6418221" y="587818"/>
                  <a:pt x="6191273" y="1114848"/>
                </a:cubicBezTo>
                <a:cubicBezTo>
                  <a:pt x="5880216" y="1836342"/>
                  <a:pt x="5395921" y="2494982"/>
                  <a:pt x="4542136" y="2494982"/>
                </a:cubicBezTo>
                <a:lnTo>
                  <a:pt x="348117" y="2494982"/>
                </a:lnTo>
                <a:cubicBezTo>
                  <a:pt x="156583" y="2494982"/>
                  <a:pt x="-60332" y="2284583"/>
                  <a:pt x="15515" y="2053824"/>
                </a:cubicBezTo>
                <a:cubicBezTo>
                  <a:pt x="95787" y="1802997"/>
                  <a:pt x="193768" y="1533285"/>
                  <a:pt x="293224" y="1321117"/>
                </a:cubicBezTo>
                <a:cubicBezTo>
                  <a:pt x="458197" y="972910"/>
                  <a:pt x="668324" y="583393"/>
                  <a:pt x="1010370" y="320468"/>
                </a:cubicBezTo>
                <a:cubicBezTo>
                  <a:pt x="1168259" y="202431"/>
                  <a:pt x="1426786" y="0"/>
                  <a:pt x="189573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371600" tIns="45720" rIns="1005840" bIns="45720" anchor="ctr">
            <a:noAutofit/>
          </a:bodyPr>
          <a:lstStyle>
            <a:lvl1pPr marL="0" indent="0">
              <a:buNone/>
              <a:defRPr kumimoji="0" lang="en-US" sz="21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/>
              </a:defRPr>
            </a:lvl1pPr>
            <a:lvl2pPr>
              <a:defRPr kumimoji="0" lang="en-US" sz="21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/>
              </a:defRPr>
            </a:lvl2pPr>
            <a:lvl3pPr>
              <a:defRPr kumimoji="0" lang="en-US" sz="21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/>
              </a:defRPr>
            </a:lvl3pPr>
            <a:lvl4pPr>
              <a:defRPr kumimoji="0" lang="en-US" sz="21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/>
              </a:defRPr>
            </a:lvl4pPr>
            <a:lvl5pPr>
              <a:defRPr kumimoji="0" lang="en-US" sz="21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Poppi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BC35C66-DC14-73F3-5358-DF4815C72753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1" y="1986568"/>
            <a:ext cx="2586212" cy="2583684"/>
          </a:xfrm>
          <a:custGeom>
            <a:avLst/>
            <a:gdLst>
              <a:gd name="connsiteX0" fmla="*/ 1025327 w 2499209"/>
              <a:gd name="connsiteY0" fmla="*/ 0 h 2496766"/>
              <a:gd name="connsiteX1" fmla="*/ 1700541 w 2499209"/>
              <a:gd name="connsiteY1" fmla="*/ 0 h 2496766"/>
              <a:gd name="connsiteX2" fmla="*/ 2432786 w 2499209"/>
              <a:gd name="connsiteY2" fmla="*/ 1115809 h 2496766"/>
              <a:gd name="connsiteX3" fmla="*/ 781836 w 2499209"/>
              <a:gd name="connsiteY3" fmla="*/ 2496766 h 2496766"/>
              <a:gd name="connsiteX4" fmla="*/ 106622 w 2499209"/>
              <a:gd name="connsiteY4" fmla="*/ 2496766 h 2496766"/>
              <a:gd name="connsiteX5" fmla="*/ 1135 w 2499209"/>
              <a:gd name="connsiteY5" fmla="*/ 2490032 h 2496766"/>
              <a:gd name="connsiteX6" fmla="*/ 0 w 2499209"/>
              <a:gd name="connsiteY6" fmla="*/ 2489811 h 2496766"/>
              <a:gd name="connsiteX7" fmla="*/ 0 w 2499209"/>
              <a:gd name="connsiteY7" fmla="*/ 416384 h 2496766"/>
              <a:gd name="connsiteX8" fmla="*/ 99528 w 2499209"/>
              <a:gd name="connsiteY8" fmla="*/ 328508 h 2496766"/>
              <a:gd name="connsiteX9" fmla="*/ 1025327 w 2499209"/>
              <a:gd name="connsiteY9" fmla="*/ 0 h 249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9209" h="2496766">
                <a:moveTo>
                  <a:pt x="1025327" y="0"/>
                </a:moveTo>
                <a:lnTo>
                  <a:pt x="1700541" y="0"/>
                </a:lnTo>
                <a:cubicBezTo>
                  <a:pt x="2275581" y="0"/>
                  <a:pt x="2660320" y="588169"/>
                  <a:pt x="2432786" y="1115809"/>
                </a:cubicBezTo>
                <a:cubicBezTo>
                  <a:pt x="2121331" y="1837734"/>
                  <a:pt x="1636418" y="2496766"/>
                  <a:pt x="781836" y="2496766"/>
                </a:cubicBezTo>
                <a:lnTo>
                  <a:pt x="106622" y="2496766"/>
                </a:lnTo>
                <a:cubicBezTo>
                  <a:pt x="70682" y="2496766"/>
                  <a:pt x="35485" y="2494469"/>
                  <a:pt x="1135" y="2490032"/>
                </a:cubicBezTo>
                <a:lnTo>
                  <a:pt x="0" y="2489811"/>
                </a:lnTo>
                <a:lnTo>
                  <a:pt x="0" y="416384"/>
                </a:lnTo>
                <a:lnTo>
                  <a:pt x="99528" y="328508"/>
                </a:lnTo>
                <a:cubicBezTo>
                  <a:pt x="348325" y="126143"/>
                  <a:pt x="651447" y="0"/>
                  <a:pt x="1025327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378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DataStream2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all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362E5A9C-7B7F-B25A-57B9-5E3B378D106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4570"/>
            <a:ext cx="1429719" cy="1645920"/>
          </a:xfrm>
          <a:custGeom>
            <a:avLst/>
            <a:gdLst>
              <a:gd name="connsiteX0" fmla="*/ 458104 w 1429719"/>
              <a:gd name="connsiteY0" fmla="*/ 0 h 1645920"/>
              <a:gd name="connsiteX1" fmla="*/ 903220 w 1429719"/>
              <a:gd name="connsiteY1" fmla="*/ 0 h 1645920"/>
              <a:gd name="connsiteX2" fmla="*/ 1385932 w 1429719"/>
              <a:gd name="connsiteY2" fmla="*/ 735564 h 1645920"/>
              <a:gd name="connsiteX3" fmla="*/ 297590 w 1429719"/>
              <a:gd name="connsiteY3" fmla="*/ 1645920 h 1645920"/>
              <a:gd name="connsiteX4" fmla="*/ 0 w 1429719"/>
              <a:gd name="connsiteY4" fmla="*/ 1645920 h 1645920"/>
              <a:gd name="connsiteX5" fmla="*/ 0 w 1429719"/>
              <a:gd name="connsiteY5" fmla="*/ 118820 h 1645920"/>
              <a:gd name="connsiteX6" fmla="*/ 79256 w 1429719"/>
              <a:gd name="connsiteY6" fmla="*/ 75319 h 1645920"/>
              <a:gd name="connsiteX7" fmla="*/ 458104 w 1429719"/>
              <a:gd name="connsiteY7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9719" h="1645920">
                <a:moveTo>
                  <a:pt x="458104" y="0"/>
                </a:moveTo>
                <a:lnTo>
                  <a:pt x="903220" y="0"/>
                </a:lnTo>
                <a:cubicBezTo>
                  <a:pt x="1282298" y="0"/>
                  <a:pt x="1535927" y="387733"/>
                  <a:pt x="1385932" y="735564"/>
                </a:cubicBezTo>
                <a:cubicBezTo>
                  <a:pt x="1180613" y="1211472"/>
                  <a:pt x="860948" y="1645920"/>
                  <a:pt x="297590" y="1645920"/>
                </a:cubicBezTo>
                <a:lnTo>
                  <a:pt x="0" y="1645920"/>
                </a:lnTo>
                <a:lnTo>
                  <a:pt x="0" y="118820"/>
                </a:lnTo>
                <a:lnTo>
                  <a:pt x="79256" y="75319"/>
                </a:lnTo>
                <a:cubicBezTo>
                  <a:pt x="191655" y="27153"/>
                  <a:pt x="317264" y="0"/>
                  <a:pt x="458104" y="0"/>
                </a:cubicBez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accent2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C933870-42D4-0EB9-8A19-E8E40B174FB1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2408820"/>
            <a:ext cx="2678505" cy="1644110"/>
          </a:xfrm>
          <a:custGeom>
            <a:avLst/>
            <a:gdLst>
              <a:gd name="connsiteX0" fmla="*/ 0 w 2678505"/>
              <a:gd name="connsiteY0" fmla="*/ 0 h 1644110"/>
              <a:gd name="connsiteX1" fmla="*/ 2152532 w 2678505"/>
              <a:gd name="connsiteY1" fmla="*/ 0 h 1644110"/>
              <a:gd name="connsiteX2" fmla="*/ 2634796 w 2678505"/>
              <a:gd name="connsiteY2" fmla="*/ 734648 h 1644110"/>
              <a:gd name="connsiteX3" fmla="*/ 1547708 w 2678505"/>
              <a:gd name="connsiteY3" fmla="*/ 1644110 h 1644110"/>
              <a:gd name="connsiteX4" fmla="*/ 0 w 2678505"/>
              <a:gd name="connsiteY4" fmla="*/ 1644110 h 1644110"/>
              <a:gd name="connsiteX0" fmla="*/ 0 w 2678505"/>
              <a:gd name="connsiteY0" fmla="*/ 0 h 1644110"/>
              <a:gd name="connsiteX1" fmla="*/ 2152532 w 2678505"/>
              <a:gd name="connsiteY1" fmla="*/ 0 h 1644110"/>
              <a:gd name="connsiteX2" fmla="*/ 2634796 w 2678505"/>
              <a:gd name="connsiteY2" fmla="*/ 734648 h 1644110"/>
              <a:gd name="connsiteX3" fmla="*/ 1547708 w 2678505"/>
              <a:gd name="connsiteY3" fmla="*/ 1644110 h 1644110"/>
              <a:gd name="connsiteX4" fmla="*/ 0 w 2678505"/>
              <a:gd name="connsiteY4" fmla="*/ 1644110 h 1644110"/>
              <a:gd name="connsiteX5" fmla="*/ 91440 w 2678505"/>
              <a:gd name="connsiteY5" fmla="*/ 91440 h 1644110"/>
              <a:gd name="connsiteX0" fmla="*/ 0 w 2678505"/>
              <a:gd name="connsiteY0" fmla="*/ 0 h 1644110"/>
              <a:gd name="connsiteX1" fmla="*/ 2152532 w 2678505"/>
              <a:gd name="connsiteY1" fmla="*/ 0 h 1644110"/>
              <a:gd name="connsiteX2" fmla="*/ 2634796 w 2678505"/>
              <a:gd name="connsiteY2" fmla="*/ 734648 h 1644110"/>
              <a:gd name="connsiteX3" fmla="*/ 1547708 w 2678505"/>
              <a:gd name="connsiteY3" fmla="*/ 1644110 h 1644110"/>
              <a:gd name="connsiteX4" fmla="*/ 0 w 2678505"/>
              <a:gd name="connsiteY4" fmla="*/ 164411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8505" h="1644110">
                <a:moveTo>
                  <a:pt x="0" y="0"/>
                </a:moveTo>
                <a:lnTo>
                  <a:pt x="2152532" y="0"/>
                </a:lnTo>
                <a:cubicBezTo>
                  <a:pt x="2531106" y="0"/>
                  <a:pt x="2784592" y="387547"/>
                  <a:pt x="2634796" y="734648"/>
                </a:cubicBezTo>
                <a:cubicBezTo>
                  <a:pt x="2429752" y="1210088"/>
                  <a:pt x="2110511" y="1644110"/>
                  <a:pt x="1547708" y="1644110"/>
                </a:cubicBezTo>
                <a:lnTo>
                  <a:pt x="0" y="1644110"/>
                </a:ln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" name="Graphic 12">
            <a:extLst>
              <a:ext uri="{FF2B5EF4-FFF2-40B4-BE49-F238E27FC236}">
                <a16:creationId xmlns:a16="http://schemas.microsoft.com/office/drawing/2014/main" id="{3FDBCD17-2543-2B48-C2FF-2F95188A5362}"/>
              </a:ext>
            </a:extLst>
          </p:cNvPr>
          <p:cNvSpPr>
            <a:spLocks noChangeAspect="1"/>
          </p:cNvSpPr>
          <p:nvPr userDrawn="1"/>
        </p:nvSpPr>
        <p:spPr>
          <a:xfrm>
            <a:off x="9095105" y="2408821"/>
            <a:ext cx="2100009" cy="1642997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2">
            <a:extLst>
              <a:ext uri="{FF2B5EF4-FFF2-40B4-BE49-F238E27FC236}">
                <a16:creationId xmlns:a16="http://schemas.microsoft.com/office/drawing/2014/main" id="{4C237939-ECD6-8D6B-2CA5-3D347175753D}"/>
              </a:ext>
            </a:extLst>
          </p:cNvPr>
          <p:cNvSpPr>
            <a:spLocks noChangeAspect="1"/>
          </p:cNvSpPr>
          <p:nvPr userDrawn="1"/>
        </p:nvSpPr>
        <p:spPr>
          <a:xfrm>
            <a:off x="5106978" y="344571"/>
            <a:ext cx="2100009" cy="1642997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F32EBF8-97B9-8585-9781-5C1720BC1E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52124" y="342900"/>
            <a:ext cx="5039877" cy="1644110"/>
          </a:xfrm>
          <a:custGeom>
            <a:avLst/>
            <a:gdLst>
              <a:gd name="connsiteX0" fmla="*/ 1249640 w 5039877"/>
              <a:gd name="connsiteY0" fmla="*/ 0 h 1644110"/>
              <a:gd name="connsiteX1" fmla="*/ 5039877 w 5039877"/>
              <a:gd name="connsiteY1" fmla="*/ 0 h 1644110"/>
              <a:gd name="connsiteX2" fmla="*/ 5039877 w 5039877"/>
              <a:gd name="connsiteY2" fmla="*/ 1459036 h 1644110"/>
              <a:gd name="connsiteX3" fmla="*/ 5011946 w 5039877"/>
              <a:gd name="connsiteY3" fmla="*/ 1481711 h 1644110"/>
              <a:gd name="connsiteX4" fmla="*/ 4474723 w 5039877"/>
              <a:gd name="connsiteY4" fmla="*/ 1644110 h 1644110"/>
              <a:gd name="connsiteX5" fmla="*/ 229474 w 5039877"/>
              <a:gd name="connsiteY5" fmla="*/ 1644110 h 1644110"/>
              <a:gd name="connsiteX6" fmla="*/ 10227 w 5039877"/>
              <a:gd name="connsiteY6" fmla="*/ 1353401 h 1644110"/>
              <a:gd name="connsiteX7" fmla="*/ 193289 w 5039877"/>
              <a:gd name="connsiteY7" fmla="*/ 870571 h 1644110"/>
              <a:gd name="connsiteX8" fmla="*/ 666021 w 5039877"/>
              <a:gd name="connsiteY8" fmla="*/ 211177 h 1644110"/>
              <a:gd name="connsiteX9" fmla="*/ 1249640 w 5039877"/>
              <a:gd name="connsiteY9" fmla="*/ 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9877" h="1644110">
                <a:moveTo>
                  <a:pt x="1249640" y="0"/>
                </a:moveTo>
                <a:lnTo>
                  <a:pt x="5039877" y="0"/>
                </a:lnTo>
                <a:lnTo>
                  <a:pt x="5039877" y="1459036"/>
                </a:lnTo>
                <a:lnTo>
                  <a:pt x="5011946" y="1481711"/>
                </a:lnTo>
                <a:cubicBezTo>
                  <a:pt x="4862574" y="1583076"/>
                  <a:pt x="4685774" y="1644110"/>
                  <a:pt x="4474723" y="1644110"/>
                </a:cubicBezTo>
                <a:lnTo>
                  <a:pt x="229474" y="1644110"/>
                </a:lnTo>
                <a:cubicBezTo>
                  <a:pt x="103217" y="1644110"/>
                  <a:pt x="-39770" y="1505464"/>
                  <a:pt x="10227" y="1353401"/>
                </a:cubicBezTo>
                <a:cubicBezTo>
                  <a:pt x="63142" y="1188115"/>
                  <a:pt x="127729" y="1010383"/>
                  <a:pt x="193289" y="870571"/>
                </a:cubicBezTo>
                <a:cubicBezTo>
                  <a:pt x="302037" y="641116"/>
                  <a:pt x="440549" y="384436"/>
                  <a:pt x="666021" y="211177"/>
                </a:cubicBezTo>
                <a:cubicBezTo>
                  <a:pt x="770100" y="133395"/>
                  <a:pt x="940516" y="0"/>
                  <a:pt x="124964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B4661A9-393E-E770-885B-E6CF4D5746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5529" y="2408820"/>
            <a:ext cx="5605520" cy="1644110"/>
          </a:xfrm>
          <a:custGeom>
            <a:avLst/>
            <a:gdLst>
              <a:gd name="connsiteX0" fmla="*/ 1249640 w 5605520"/>
              <a:gd name="connsiteY0" fmla="*/ 0 h 1644110"/>
              <a:gd name="connsiteX1" fmla="*/ 5079547 w 5605520"/>
              <a:gd name="connsiteY1" fmla="*/ 0 h 1644110"/>
              <a:gd name="connsiteX2" fmla="*/ 5561811 w 5605520"/>
              <a:gd name="connsiteY2" fmla="*/ 734648 h 1644110"/>
              <a:gd name="connsiteX3" fmla="*/ 4474723 w 5605520"/>
              <a:gd name="connsiteY3" fmla="*/ 1644110 h 1644110"/>
              <a:gd name="connsiteX4" fmla="*/ 229474 w 5605520"/>
              <a:gd name="connsiteY4" fmla="*/ 1644110 h 1644110"/>
              <a:gd name="connsiteX5" fmla="*/ 10227 w 5605520"/>
              <a:gd name="connsiteY5" fmla="*/ 1353401 h 1644110"/>
              <a:gd name="connsiteX6" fmla="*/ 193289 w 5605520"/>
              <a:gd name="connsiteY6" fmla="*/ 870571 h 1644110"/>
              <a:gd name="connsiteX7" fmla="*/ 666021 w 5605520"/>
              <a:gd name="connsiteY7" fmla="*/ 211177 h 1644110"/>
              <a:gd name="connsiteX8" fmla="*/ 1249640 w 5605520"/>
              <a:gd name="connsiteY8" fmla="*/ 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5520" h="1644110">
                <a:moveTo>
                  <a:pt x="1249640" y="0"/>
                </a:moveTo>
                <a:lnTo>
                  <a:pt x="5079547" y="0"/>
                </a:lnTo>
                <a:cubicBezTo>
                  <a:pt x="5458121" y="0"/>
                  <a:pt x="5711607" y="387547"/>
                  <a:pt x="5561811" y="734648"/>
                </a:cubicBezTo>
                <a:cubicBezTo>
                  <a:pt x="5356767" y="1210088"/>
                  <a:pt x="5037526" y="1644110"/>
                  <a:pt x="4474723" y="1644110"/>
                </a:cubicBezTo>
                <a:lnTo>
                  <a:pt x="229474" y="1644110"/>
                </a:lnTo>
                <a:cubicBezTo>
                  <a:pt x="103217" y="1644110"/>
                  <a:pt x="-39770" y="1505464"/>
                  <a:pt x="10227" y="1353401"/>
                </a:cubicBezTo>
                <a:cubicBezTo>
                  <a:pt x="63142" y="1188115"/>
                  <a:pt x="127729" y="1010383"/>
                  <a:pt x="193289" y="870571"/>
                </a:cubicBezTo>
                <a:cubicBezTo>
                  <a:pt x="302037" y="641116"/>
                  <a:pt x="440549" y="384436"/>
                  <a:pt x="666021" y="211177"/>
                </a:cubicBezTo>
                <a:cubicBezTo>
                  <a:pt x="770100" y="133395"/>
                  <a:pt x="940516" y="0"/>
                  <a:pt x="124964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BDA8906-31E1-FD2C-BF91-BB08BE41F75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356567" y="341089"/>
            <a:ext cx="2860351" cy="1645920"/>
          </a:xfrm>
          <a:custGeom>
            <a:avLst/>
            <a:gdLst>
              <a:gd name="connsiteX0" fmla="*/ 1250601 w 2860351"/>
              <a:gd name="connsiteY0" fmla="*/ 0 h 1645920"/>
              <a:gd name="connsiteX1" fmla="*/ 2334048 w 2860351"/>
              <a:gd name="connsiteY1" fmla="*/ 0 h 1645920"/>
              <a:gd name="connsiteX2" fmla="*/ 2816683 w 2860351"/>
              <a:gd name="connsiteY2" fmla="*/ 735457 h 1645920"/>
              <a:gd name="connsiteX3" fmla="*/ 1728758 w 2860351"/>
              <a:gd name="connsiteY3" fmla="*/ 1645920 h 1645920"/>
              <a:gd name="connsiteX4" fmla="*/ 229649 w 2860351"/>
              <a:gd name="connsiteY4" fmla="*/ 1645920 h 1645920"/>
              <a:gd name="connsiteX5" fmla="*/ 10235 w 2860351"/>
              <a:gd name="connsiteY5" fmla="*/ 1354891 h 1645920"/>
              <a:gd name="connsiteX6" fmla="*/ 193437 w 2860351"/>
              <a:gd name="connsiteY6" fmla="*/ 871530 h 1645920"/>
              <a:gd name="connsiteX7" fmla="*/ 666533 w 2860351"/>
              <a:gd name="connsiteY7" fmla="*/ 211410 h 1645920"/>
              <a:gd name="connsiteX8" fmla="*/ 1250601 w 2860351"/>
              <a:gd name="connsiteY8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0351" h="1645920">
                <a:moveTo>
                  <a:pt x="1250601" y="0"/>
                </a:moveTo>
                <a:lnTo>
                  <a:pt x="2334048" y="0"/>
                </a:lnTo>
                <a:cubicBezTo>
                  <a:pt x="2712914" y="0"/>
                  <a:pt x="2966399" y="387779"/>
                  <a:pt x="2816683" y="735457"/>
                </a:cubicBezTo>
                <a:cubicBezTo>
                  <a:pt x="2611480" y="1211421"/>
                  <a:pt x="2291995" y="1645920"/>
                  <a:pt x="1728758" y="1645920"/>
                </a:cubicBezTo>
                <a:lnTo>
                  <a:pt x="229649" y="1645920"/>
                </a:lnTo>
                <a:cubicBezTo>
                  <a:pt x="103296" y="1645920"/>
                  <a:pt x="-39801" y="1507122"/>
                  <a:pt x="10235" y="1354891"/>
                </a:cubicBezTo>
                <a:cubicBezTo>
                  <a:pt x="63190" y="1189423"/>
                  <a:pt x="127827" y="1011497"/>
                  <a:pt x="193437" y="871530"/>
                </a:cubicBezTo>
                <a:cubicBezTo>
                  <a:pt x="302269" y="641821"/>
                  <a:pt x="440888" y="384859"/>
                  <a:pt x="666533" y="211410"/>
                </a:cubicBezTo>
                <a:cubicBezTo>
                  <a:pt x="770691" y="133542"/>
                  <a:pt x="941239" y="0"/>
                  <a:pt x="1250601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367960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Stream_4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0D11312-14AC-2618-9E97-14E27E51ED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2868" y="4178209"/>
            <a:ext cx="2532888" cy="704088"/>
          </a:xfrm>
        </p:spPr>
        <p:txBody>
          <a:bodyPr anchor="ctr"/>
          <a:lstStyle>
            <a:lvl1pPr marL="0" indent="0" algn="ctr">
              <a:buNone/>
              <a:defRPr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20EC615-056C-1D3E-630B-F200F2FF12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64575" y="4178209"/>
            <a:ext cx="2532888" cy="704088"/>
          </a:xfrm>
        </p:spPr>
        <p:txBody>
          <a:bodyPr anchor="ctr"/>
          <a:lstStyle>
            <a:lvl1pPr marL="0" indent="0" algn="ctr">
              <a:buNone/>
              <a:defRPr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7C1A6E1-5318-7B19-516B-72ADC68063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6282" y="4178209"/>
            <a:ext cx="2532888" cy="704088"/>
          </a:xfrm>
        </p:spPr>
        <p:txBody>
          <a:bodyPr anchor="ctr"/>
          <a:lstStyle>
            <a:lvl1pPr marL="0" indent="0" algn="ctr">
              <a:buNone/>
              <a:defRPr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BD8C4C1-79A5-87AD-863B-0CD80D574E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7990" y="4178209"/>
            <a:ext cx="2532888" cy="704088"/>
          </a:xfrm>
        </p:spPr>
        <p:txBody>
          <a:bodyPr anchor="ctr"/>
          <a:lstStyle>
            <a:lvl1pPr marL="0" indent="0" algn="ctr">
              <a:buNone/>
              <a:defRPr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08A2105-4C24-20F0-563F-1BAE12DA20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6" y="201168"/>
            <a:ext cx="11461748" cy="78005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2">
            <a:extLst>
              <a:ext uri="{FF2B5EF4-FFF2-40B4-BE49-F238E27FC236}">
                <a16:creationId xmlns:a16="http://schemas.microsoft.com/office/drawing/2014/main" id="{102D0FAD-3E3D-A143-FE3D-76251F6BBFFB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86477" y="2087124"/>
            <a:ext cx="2624328" cy="2053214"/>
          </a:xfrm>
          <a:custGeom>
            <a:avLst/>
            <a:gdLst>
              <a:gd name="connsiteX0" fmla="*/ 3099657 w 5759841"/>
              <a:gd name="connsiteY0" fmla="*/ 0 h 4506368"/>
              <a:gd name="connsiteX1" fmla="*/ 4318339 w 5759841"/>
              <a:gd name="connsiteY1" fmla="*/ 0 h 4506368"/>
              <a:gd name="connsiteX2" fmla="*/ 5639955 w 5759841"/>
              <a:gd name="connsiteY2" fmla="*/ 2013903 h 4506368"/>
              <a:gd name="connsiteX3" fmla="*/ 2660185 w 5759841"/>
              <a:gd name="connsiteY3" fmla="*/ 4506368 h 4506368"/>
              <a:gd name="connsiteX4" fmla="*/ 1441503 w 5759841"/>
              <a:gd name="connsiteY4" fmla="*/ 4506368 h 4506368"/>
              <a:gd name="connsiteX5" fmla="*/ 119887 w 5759841"/>
              <a:gd name="connsiteY5" fmla="*/ 2492465 h 4506368"/>
              <a:gd name="connsiteX6" fmla="*/ 3099657 w 5759841"/>
              <a:gd name="connsiteY6" fmla="*/ 0 h 450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59841" h="4506368">
                <a:moveTo>
                  <a:pt x="3099657" y="0"/>
                </a:moveTo>
                <a:lnTo>
                  <a:pt x="4318339" y="0"/>
                </a:lnTo>
                <a:cubicBezTo>
                  <a:pt x="5356218" y="0"/>
                  <a:pt x="6050627" y="1061576"/>
                  <a:pt x="5639955" y="2013903"/>
                </a:cubicBezTo>
                <a:cubicBezTo>
                  <a:pt x="5077815" y="3316892"/>
                  <a:pt x="4202604" y="4506368"/>
                  <a:pt x="2660185" y="4506368"/>
                </a:cubicBezTo>
                <a:lnTo>
                  <a:pt x="1441503" y="4506368"/>
                </a:lnTo>
                <a:cubicBezTo>
                  <a:pt x="403624" y="4506368"/>
                  <a:pt x="-290785" y="3444793"/>
                  <a:pt x="119887" y="2492465"/>
                </a:cubicBezTo>
                <a:cubicBezTo>
                  <a:pt x="682027" y="1189477"/>
                  <a:pt x="1557238" y="0"/>
                  <a:pt x="309965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2">
            <a:extLst>
              <a:ext uri="{FF2B5EF4-FFF2-40B4-BE49-F238E27FC236}">
                <a16:creationId xmlns:a16="http://schemas.microsoft.com/office/drawing/2014/main" id="{0A266957-5B11-63F1-3139-7D867BADDB25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387569" y="2087124"/>
            <a:ext cx="2624328" cy="2053214"/>
          </a:xfrm>
          <a:custGeom>
            <a:avLst/>
            <a:gdLst>
              <a:gd name="connsiteX0" fmla="*/ 3099657 w 5759841"/>
              <a:gd name="connsiteY0" fmla="*/ 0 h 4506368"/>
              <a:gd name="connsiteX1" fmla="*/ 4318339 w 5759841"/>
              <a:gd name="connsiteY1" fmla="*/ 0 h 4506368"/>
              <a:gd name="connsiteX2" fmla="*/ 5639955 w 5759841"/>
              <a:gd name="connsiteY2" fmla="*/ 2013903 h 4506368"/>
              <a:gd name="connsiteX3" fmla="*/ 2660185 w 5759841"/>
              <a:gd name="connsiteY3" fmla="*/ 4506368 h 4506368"/>
              <a:gd name="connsiteX4" fmla="*/ 1441503 w 5759841"/>
              <a:gd name="connsiteY4" fmla="*/ 4506368 h 4506368"/>
              <a:gd name="connsiteX5" fmla="*/ 119887 w 5759841"/>
              <a:gd name="connsiteY5" fmla="*/ 2492465 h 4506368"/>
              <a:gd name="connsiteX6" fmla="*/ 3099657 w 5759841"/>
              <a:gd name="connsiteY6" fmla="*/ 0 h 450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59841" h="4506368">
                <a:moveTo>
                  <a:pt x="3099657" y="0"/>
                </a:moveTo>
                <a:lnTo>
                  <a:pt x="4318339" y="0"/>
                </a:lnTo>
                <a:cubicBezTo>
                  <a:pt x="5356218" y="0"/>
                  <a:pt x="6050627" y="1061576"/>
                  <a:pt x="5639955" y="2013903"/>
                </a:cubicBezTo>
                <a:cubicBezTo>
                  <a:pt x="5077815" y="3316892"/>
                  <a:pt x="4202604" y="4506368"/>
                  <a:pt x="2660185" y="4506368"/>
                </a:cubicBezTo>
                <a:lnTo>
                  <a:pt x="1441503" y="4506368"/>
                </a:lnTo>
                <a:cubicBezTo>
                  <a:pt x="403624" y="4506368"/>
                  <a:pt x="-290785" y="3444793"/>
                  <a:pt x="119887" y="2492465"/>
                </a:cubicBezTo>
                <a:cubicBezTo>
                  <a:pt x="682027" y="1189477"/>
                  <a:pt x="1557238" y="0"/>
                  <a:pt x="309965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22">
            <a:extLst>
              <a:ext uri="{FF2B5EF4-FFF2-40B4-BE49-F238E27FC236}">
                <a16:creationId xmlns:a16="http://schemas.microsoft.com/office/drawing/2014/main" id="{579866C9-BBBB-D49C-4EF3-D56C8484979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088661" y="2087124"/>
            <a:ext cx="2624328" cy="2053214"/>
          </a:xfrm>
          <a:custGeom>
            <a:avLst/>
            <a:gdLst>
              <a:gd name="connsiteX0" fmla="*/ 3099657 w 5759841"/>
              <a:gd name="connsiteY0" fmla="*/ 0 h 4506368"/>
              <a:gd name="connsiteX1" fmla="*/ 4318339 w 5759841"/>
              <a:gd name="connsiteY1" fmla="*/ 0 h 4506368"/>
              <a:gd name="connsiteX2" fmla="*/ 5639955 w 5759841"/>
              <a:gd name="connsiteY2" fmla="*/ 2013903 h 4506368"/>
              <a:gd name="connsiteX3" fmla="*/ 2660185 w 5759841"/>
              <a:gd name="connsiteY3" fmla="*/ 4506368 h 4506368"/>
              <a:gd name="connsiteX4" fmla="*/ 1441503 w 5759841"/>
              <a:gd name="connsiteY4" fmla="*/ 4506368 h 4506368"/>
              <a:gd name="connsiteX5" fmla="*/ 119887 w 5759841"/>
              <a:gd name="connsiteY5" fmla="*/ 2492465 h 4506368"/>
              <a:gd name="connsiteX6" fmla="*/ 3099657 w 5759841"/>
              <a:gd name="connsiteY6" fmla="*/ 0 h 450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59841" h="4506368">
                <a:moveTo>
                  <a:pt x="3099657" y="0"/>
                </a:moveTo>
                <a:lnTo>
                  <a:pt x="4318339" y="0"/>
                </a:lnTo>
                <a:cubicBezTo>
                  <a:pt x="5356218" y="0"/>
                  <a:pt x="6050627" y="1061576"/>
                  <a:pt x="5639955" y="2013903"/>
                </a:cubicBezTo>
                <a:cubicBezTo>
                  <a:pt x="5077815" y="3316892"/>
                  <a:pt x="4202604" y="4506368"/>
                  <a:pt x="2660185" y="4506368"/>
                </a:cubicBezTo>
                <a:lnTo>
                  <a:pt x="1441503" y="4506368"/>
                </a:lnTo>
                <a:cubicBezTo>
                  <a:pt x="403624" y="4506368"/>
                  <a:pt x="-290785" y="3444793"/>
                  <a:pt x="119887" y="2492465"/>
                </a:cubicBezTo>
                <a:cubicBezTo>
                  <a:pt x="682027" y="1189477"/>
                  <a:pt x="1557238" y="0"/>
                  <a:pt x="309965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2">
            <a:extLst>
              <a:ext uri="{FF2B5EF4-FFF2-40B4-BE49-F238E27FC236}">
                <a16:creationId xmlns:a16="http://schemas.microsoft.com/office/drawing/2014/main" id="{32CF4958-D059-4CC2-B7D3-A8712FA9BFDF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8789754" y="2087124"/>
            <a:ext cx="2624328" cy="2053214"/>
          </a:xfrm>
          <a:custGeom>
            <a:avLst/>
            <a:gdLst>
              <a:gd name="connsiteX0" fmla="*/ 3099657 w 5759841"/>
              <a:gd name="connsiteY0" fmla="*/ 0 h 4506368"/>
              <a:gd name="connsiteX1" fmla="*/ 4318339 w 5759841"/>
              <a:gd name="connsiteY1" fmla="*/ 0 h 4506368"/>
              <a:gd name="connsiteX2" fmla="*/ 5639955 w 5759841"/>
              <a:gd name="connsiteY2" fmla="*/ 2013903 h 4506368"/>
              <a:gd name="connsiteX3" fmla="*/ 2660185 w 5759841"/>
              <a:gd name="connsiteY3" fmla="*/ 4506368 h 4506368"/>
              <a:gd name="connsiteX4" fmla="*/ 1441503 w 5759841"/>
              <a:gd name="connsiteY4" fmla="*/ 4506368 h 4506368"/>
              <a:gd name="connsiteX5" fmla="*/ 119887 w 5759841"/>
              <a:gd name="connsiteY5" fmla="*/ 2492465 h 4506368"/>
              <a:gd name="connsiteX6" fmla="*/ 3099657 w 5759841"/>
              <a:gd name="connsiteY6" fmla="*/ 0 h 450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59841" h="4506368">
                <a:moveTo>
                  <a:pt x="3099657" y="0"/>
                </a:moveTo>
                <a:lnTo>
                  <a:pt x="4318339" y="0"/>
                </a:lnTo>
                <a:cubicBezTo>
                  <a:pt x="5356218" y="0"/>
                  <a:pt x="6050627" y="1061576"/>
                  <a:pt x="5639955" y="2013903"/>
                </a:cubicBezTo>
                <a:cubicBezTo>
                  <a:pt x="5077815" y="3316892"/>
                  <a:pt x="4202604" y="4506368"/>
                  <a:pt x="2660185" y="4506368"/>
                </a:cubicBezTo>
                <a:lnTo>
                  <a:pt x="1441503" y="4506368"/>
                </a:lnTo>
                <a:cubicBezTo>
                  <a:pt x="403624" y="4506368"/>
                  <a:pt x="-290785" y="3444793"/>
                  <a:pt x="119887" y="2492465"/>
                </a:cubicBezTo>
                <a:cubicBezTo>
                  <a:pt x="682027" y="1189477"/>
                  <a:pt x="1557238" y="0"/>
                  <a:pt x="309965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8422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rategic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8E2B3-5D5D-1D2A-E55F-88FD0DBDA764}"/>
              </a:ext>
            </a:extLst>
          </p:cNvPr>
          <p:cNvSpPr txBox="1">
            <a:spLocks/>
          </p:cNvSpPr>
          <p:nvPr userDrawn="1"/>
        </p:nvSpPr>
        <p:spPr>
          <a:xfrm>
            <a:off x="1" y="2000996"/>
            <a:ext cx="12196547" cy="3281909"/>
          </a:xfrm>
          <a:custGeom>
            <a:avLst/>
            <a:gdLst>
              <a:gd name="connsiteX0" fmla="*/ 1940094 w 12196547"/>
              <a:gd name="connsiteY0" fmla="*/ 0 h 3281909"/>
              <a:gd name="connsiteX1" fmla="*/ 11538098 w 12196547"/>
              <a:gd name="connsiteY1" fmla="*/ 0 h 3281909"/>
              <a:gd name="connsiteX2" fmla="*/ 12158855 w 12196547"/>
              <a:gd name="connsiteY2" fmla="*/ 201181 h 3281909"/>
              <a:gd name="connsiteX3" fmla="*/ 12196547 w 12196547"/>
              <a:gd name="connsiteY3" fmla="*/ 232475 h 3281909"/>
              <a:gd name="connsiteX4" fmla="*/ 12196547 w 12196547"/>
              <a:gd name="connsiteY4" fmla="*/ 2076968 h 3281909"/>
              <a:gd name="connsiteX5" fmla="*/ 12174548 w 12196547"/>
              <a:gd name="connsiteY5" fmla="*/ 2116490 h 3281909"/>
              <a:gd name="connsiteX6" fmla="*/ 10531897 w 12196547"/>
              <a:gd name="connsiteY6" fmla="*/ 3281909 h 3281909"/>
              <a:gd name="connsiteX7" fmla="*/ 0 w 12196547"/>
              <a:gd name="connsiteY7" fmla="*/ 3279426 h 3281909"/>
              <a:gd name="connsiteX8" fmla="*/ 0 w 12196547"/>
              <a:gd name="connsiteY8" fmla="*/ 1391246 h 3281909"/>
              <a:gd name="connsiteX9" fmla="*/ 209217 w 12196547"/>
              <a:gd name="connsiteY9" fmla="*/ 1040764 h 3281909"/>
              <a:gd name="connsiteX10" fmla="*/ 770582 w 12196547"/>
              <a:gd name="connsiteY10" fmla="*/ 422826 h 3281909"/>
              <a:gd name="connsiteX11" fmla="*/ 1940094 w 12196547"/>
              <a:gd name="connsiteY11" fmla="*/ 0 h 328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6547" h="3281909">
                <a:moveTo>
                  <a:pt x="1940094" y="0"/>
                </a:moveTo>
                <a:lnTo>
                  <a:pt x="11538098" y="0"/>
                </a:lnTo>
                <a:cubicBezTo>
                  <a:pt x="11775167" y="0"/>
                  <a:pt x="11987757" y="75778"/>
                  <a:pt x="12158855" y="201181"/>
                </a:cubicBezTo>
                <a:lnTo>
                  <a:pt x="12196547" y="232475"/>
                </a:lnTo>
                <a:lnTo>
                  <a:pt x="12196547" y="2076968"/>
                </a:lnTo>
                <a:lnTo>
                  <a:pt x="12174548" y="2116490"/>
                </a:lnTo>
                <a:cubicBezTo>
                  <a:pt x="11800208" y="2728133"/>
                  <a:pt x="11282697" y="3207691"/>
                  <a:pt x="10531897" y="3281909"/>
                </a:cubicBezTo>
                <a:lnTo>
                  <a:pt x="0" y="3279426"/>
                </a:lnTo>
                <a:lnTo>
                  <a:pt x="0" y="1391246"/>
                </a:lnTo>
                <a:lnTo>
                  <a:pt x="209217" y="1040764"/>
                </a:lnTo>
                <a:cubicBezTo>
                  <a:pt x="362326" y="811489"/>
                  <a:pt x="544673" y="596279"/>
                  <a:pt x="770582" y="422826"/>
                </a:cubicBezTo>
                <a:cubicBezTo>
                  <a:pt x="979147" y="267089"/>
                  <a:pt x="1320645" y="0"/>
                  <a:pt x="1940094" y="0"/>
                </a:cubicBezTo>
                <a:close/>
              </a:path>
            </a:pathLst>
          </a:custGeom>
          <a:solidFill>
            <a:srgbClr val="0063C3"/>
          </a:solidFill>
        </p:spPr>
        <p:txBody>
          <a:bodyPr wrap="square" lIns="182880" tIns="45720" rIns="182880" bIns="45720" anchor="ctr">
            <a:noAutofit/>
          </a:bodyPr>
          <a:lstStyle>
            <a:lvl1pPr marL="0" indent="0" algn="ctr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lang="en-US" sz="2400" b="1" kern="1200" spc="10" baseline="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74650" indent="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None/>
              <a:tabLst/>
              <a:defRPr lang="en-US" sz="2400" b="1" kern="1200" spc="10" baseline="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598488" indent="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None/>
              <a:tabLst/>
              <a:defRPr lang="en-US" sz="2400" b="1" kern="1200" spc="10" baseline="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822325" indent="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None/>
              <a:tabLst/>
              <a:defRPr lang="en-US" sz="2400" b="1" kern="1200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974725" indent="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None/>
              <a:tabLst/>
              <a:defRPr lang="en-US" sz="2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D959571-FF4B-E43F-40A5-E394248A98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6" y="201168"/>
            <a:ext cx="11461748" cy="78005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240C243-780F-16FA-765D-829CF53B36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27617" y="2757686"/>
            <a:ext cx="1408176" cy="730630"/>
          </a:xfrm>
        </p:spPr>
        <p:txBody>
          <a:bodyPr anchor="b"/>
          <a:lstStyle>
            <a:lvl1pPr marL="0" indent="0">
              <a:buNone/>
              <a:defRPr lang="en-US" sz="1400" kern="1200" cap="all" baseline="0" dirty="0" smtClean="0">
                <a:solidFill>
                  <a:schemeClr val="bg1"/>
                </a:solidFill>
                <a:latin typeface="Poppins Bold" panose="00000800000000000000" pitchFamily="2" charset="0"/>
                <a:ea typeface="+mj-ea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dirty="0"/>
              <a:t>insert heading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DEBEDA17-3471-F0CB-40F1-F450F2385E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27616" y="3662992"/>
            <a:ext cx="1408176" cy="1258887"/>
          </a:xfrm>
        </p:spPr>
        <p:txBody>
          <a:bodyPr/>
          <a:lstStyle>
            <a:lvl1pPr marL="0" indent="0">
              <a:buNone/>
              <a:defRPr lang="en-US" sz="11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316900F-B2A7-0CD8-E126-01F468854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71222" y="2757686"/>
            <a:ext cx="1408176" cy="730630"/>
          </a:xfrm>
        </p:spPr>
        <p:txBody>
          <a:bodyPr anchor="b"/>
          <a:lstStyle>
            <a:lvl1pPr marL="0" indent="0">
              <a:buNone/>
              <a:defRPr lang="en-US" sz="1400" kern="1200" cap="all" baseline="0" dirty="0" smtClean="0">
                <a:solidFill>
                  <a:schemeClr val="bg1"/>
                </a:solidFill>
                <a:latin typeface="Poppins Bold" panose="00000800000000000000" pitchFamily="2" charset="0"/>
                <a:ea typeface="+mj-ea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dirty="0"/>
              <a:t>insert heading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5844B7A-29A6-CBCA-45B8-F980C5BE8B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1221" y="3662992"/>
            <a:ext cx="1408176" cy="1258887"/>
          </a:xfrm>
        </p:spPr>
        <p:txBody>
          <a:bodyPr/>
          <a:lstStyle>
            <a:lvl1pPr marL="0" indent="0">
              <a:buNone/>
              <a:defRPr lang="en-US" sz="11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A155DB-18ED-66EE-4A8E-FB27F09FA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26402" y="2757686"/>
            <a:ext cx="1408176" cy="730630"/>
          </a:xfrm>
        </p:spPr>
        <p:txBody>
          <a:bodyPr anchor="b"/>
          <a:lstStyle>
            <a:lvl1pPr marL="0" indent="0">
              <a:buNone/>
              <a:defRPr lang="en-US" sz="1400" kern="1200" cap="all" baseline="0" dirty="0" smtClean="0">
                <a:solidFill>
                  <a:schemeClr val="bg1"/>
                </a:solidFill>
                <a:latin typeface="Poppins Bold" panose="00000800000000000000" pitchFamily="2" charset="0"/>
                <a:ea typeface="+mj-ea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dirty="0"/>
              <a:t>insert heading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B5605B41-DC72-1118-5C01-1F8C9C790B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6401" y="3662992"/>
            <a:ext cx="1408176" cy="1258887"/>
          </a:xfrm>
        </p:spPr>
        <p:txBody>
          <a:bodyPr/>
          <a:lstStyle>
            <a:lvl1pPr marL="0" indent="0">
              <a:buNone/>
              <a:defRPr lang="en-US" sz="11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BA1E3062-1F17-0595-8865-0EC0A422B3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1582" y="2757686"/>
            <a:ext cx="1408176" cy="730630"/>
          </a:xfrm>
        </p:spPr>
        <p:txBody>
          <a:bodyPr anchor="b"/>
          <a:lstStyle>
            <a:lvl1pPr marL="0" indent="0">
              <a:buNone/>
              <a:defRPr lang="en-US" sz="1400" kern="1200" cap="all" baseline="0" dirty="0" smtClean="0">
                <a:solidFill>
                  <a:schemeClr val="bg1"/>
                </a:solidFill>
                <a:latin typeface="Poppins Bold" panose="00000800000000000000" pitchFamily="2" charset="0"/>
                <a:ea typeface="+mj-ea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dirty="0"/>
              <a:t>insert heading</a:t>
            </a:r>
          </a:p>
        </p:txBody>
      </p:sp>
      <p:sp>
        <p:nvSpPr>
          <p:cNvPr id="46" name="Text Placeholder 14">
            <a:extLst>
              <a:ext uri="{FF2B5EF4-FFF2-40B4-BE49-F238E27FC236}">
                <a16:creationId xmlns:a16="http://schemas.microsoft.com/office/drawing/2014/main" id="{23D1D1EC-D295-5E17-64DD-5E900EECFD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81581" y="3662992"/>
            <a:ext cx="1408176" cy="1258887"/>
          </a:xfrm>
        </p:spPr>
        <p:txBody>
          <a:bodyPr/>
          <a:lstStyle>
            <a:lvl1pPr marL="0" indent="0">
              <a:buNone/>
              <a:defRPr lang="en-US" sz="11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10BE0E87-0847-60EE-CDF7-E1B8CF152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59911" y="2757686"/>
            <a:ext cx="1408176" cy="730630"/>
          </a:xfrm>
        </p:spPr>
        <p:txBody>
          <a:bodyPr anchor="b"/>
          <a:lstStyle>
            <a:lvl1pPr marL="0" indent="0">
              <a:buNone/>
              <a:defRPr lang="en-US" sz="1400" kern="1200" cap="all" baseline="0" dirty="0" smtClean="0">
                <a:solidFill>
                  <a:schemeClr val="bg1"/>
                </a:solidFill>
                <a:latin typeface="Poppins Bold" panose="00000800000000000000" pitchFamily="2" charset="0"/>
                <a:ea typeface="+mj-ea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dirty="0"/>
              <a:t>insert heading</a:t>
            </a:r>
          </a:p>
        </p:txBody>
      </p:sp>
      <p:sp>
        <p:nvSpPr>
          <p:cNvPr id="50" name="Text Placeholder 14">
            <a:extLst>
              <a:ext uri="{FF2B5EF4-FFF2-40B4-BE49-F238E27FC236}">
                <a16:creationId xmlns:a16="http://schemas.microsoft.com/office/drawing/2014/main" id="{D96E93E0-EC34-9D96-83C7-E11F63A4CE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59910" y="3662992"/>
            <a:ext cx="1408176" cy="1258887"/>
          </a:xfrm>
        </p:spPr>
        <p:txBody>
          <a:bodyPr/>
          <a:lstStyle>
            <a:lvl1pPr marL="0" indent="0">
              <a:buNone/>
              <a:defRPr lang="en-US" sz="11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4">
            <a:extLst>
              <a:ext uri="{FF2B5EF4-FFF2-40B4-BE49-F238E27FC236}">
                <a16:creationId xmlns:a16="http://schemas.microsoft.com/office/drawing/2014/main" id="{947624F0-77D2-C561-662F-D4AEF5D4CB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15091" y="2757686"/>
            <a:ext cx="1408176" cy="730630"/>
          </a:xfrm>
        </p:spPr>
        <p:txBody>
          <a:bodyPr anchor="b"/>
          <a:lstStyle>
            <a:lvl1pPr marL="0" indent="0">
              <a:buNone/>
              <a:defRPr lang="en-US" sz="1400" kern="1200" cap="all" baseline="0" dirty="0" smtClean="0">
                <a:solidFill>
                  <a:schemeClr val="bg1"/>
                </a:solidFill>
                <a:latin typeface="Poppins Bold" panose="00000800000000000000" pitchFamily="2" charset="0"/>
                <a:ea typeface="+mj-ea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dirty="0"/>
              <a:t>insert heading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FF599DAB-1C01-0F56-D619-70631AB1FD4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415090" y="3662992"/>
            <a:ext cx="1408176" cy="1258887"/>
          </a:xfrm>
        </p:spPr>
        <p:txBody>
          <a:bodyPr/>
          <a:lstStyle>
            <a:lvl1pPr marL="0" indent="0">
              <a:buNone/>
              <a:defRPr lang="en-US" sz="11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FF87C396-4ED8-9CF7-1EBD-9EB6E1430FC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2438" y="2757686"/>
            <a:ext cx="1408176" cy="730630"/>
          </a:xfrm>
        </p:spPr>
        <p:txBody>
          <a:bodyPr anchor="b"/>
          <a:lstStyle>
            <a:lvl1pPr marL="0" indent="0">
              <a:buNone/>
              <a:defRPr lang="en-US" sz="1400" kern="1200" cap="all" baseline="0" dirty="0" smtClean="0">
                <a:solidFill>
                  <a:schemeClr val="bg1"/>
                </a:solidFill>
                <a:latin typeface="Poppins Bold" panose="00000800000000000000" pitchFamily="2" charset="0"/>
                <a:ea typeface="+mj-ea"/>
                <a:cs typeface="Poppins Bold" panose="00000800000000000000" pitchFamily="2" charset="0"/>
              </a:defRPr>
            </a:lvl1pPr>
          </a:lstStyle>
          <a:p>
            <a:pPr lvl="0"/>
            <a:r>
              <a:rPr lang="en-US" dirty="0"/>
              <a:t>insert heading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C650E172-7D26-62FF-F3F3-D7F3F204E53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2437" y="3662992"/>
            <a:ext cx="1408176" cy="1258887"/>
          </a:xfrm>
        </p:spPr>
        <p:txBody>
          <a:bodyPr/>
          <a:lstStyle>
            <a:lvl1pPr marL="0" indent="0">
              <a:buNone/>
              <a:defRPr lang="en-US" sz="11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46295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Takeaway Middle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98D7DE-08CD-246A-C0D0-1C57495D2C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2131" y="1574799"/>
            <a:ext cx="4059936" cy="4421631"/>
          </a:xfrm>
          <a:gradFill>
            <a:gsLst>
              <a:gs pos="0">
                <a:schemeClr val="accent2"/>
              </a:gs>
              <a:gs pos="81000">
                <a:schemeClr val="accent1"/>
              </a:gs>
            </a:gsLst>
            <a:lin ang="2700000" scaled="1"/>
          </a:gradFill>
        </p:spPr>
        <p:txBody>
          <a:bodyPr lIns="548640" tIns="457200" rIns="548640" bIns="457200" anchor="ctr" anchorCtr="0"/>
          <a:lstStyle>
            <a:lvl1pPr marL="0" indent="0">
              <a:buNone/>
              <a:defRPr b="1" i="0" u="none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60CD5F0-1565-54A2-4112-3F79288EAF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44263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16844462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AC7D-F0E7-EAF3-A2FA-D1BBE998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CCE08-5C50-76BD-D4DD-16099D6D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94DBBBF-F5E3-0F6E-64E4-FC4D87E354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60CD5F0-1565-54A2-4112-3F79288EAF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44263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7C8CEFE-7DC9-3809-7239-76992FE6BC9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80932" y="1574800"/>
            <a:ext cx="4059936" cy="4421632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0976234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DataStream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12">
            <a:extLst>
              <a:ext uri="{FF2B5EF4-FFF2-40B4-BE49-F238E27FC236}">
                <a16:creationId xmlns:a16="http://schemas.microsoft.com/office/drawing/2014/main" id="{0A08A598-138B-E90A-0982-1D6588D0D59B}"/>
              </a:ext>
            </a:extLst>
          </p:cNvPr>
          <p:cNvSpPr>
            <a:spLocks noChangeAspect="1"/>
          </p:cNvSpPr>
          <p:nvPr userDrawn="1"/>
        </p:nvSpPr>
        <p:spPr>
          <a:xfrm>
            <a:off x="3284459" y="344570"/>
            <a:ext cx="2103745" cy="1645920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019FE8C-0660-022D-E053-7F76DE1FF9FC}"/>
              </a:ext>
            </a:extLst>
          </p:cNvPr>
          <p:cNvSpPr>
            <a:spLocks noChangeAspect="1"/>
          </p:cNvSpPr>
          <p:nvPr userDrawn="1"/>
        </p:nvSpPr>
        <p:spPr>
          <a:xfrm>
            <a:off x="9389240" y="2408820"/>
            <a:ext cx="2802760" cy="1644110"/>
          </a:xfrm>
          <a:custGeom>
            <a:avLst/>
            <a:gdLst>
              <a:gd name="connsiteX0" fmla="*/ 1249640 w 2802760"/>
              <a:gd name="connsiteY0" fmla="*/ 0 h 1644110"/>
              <a:gd name="connsiteX1" fmla="*/ 2802760 w 2802760"/>
              <a:gd name="connsiteY1" fmla="*/ 0 h 1644110"/>
              <a:gd name="connsiteX2" fmla="*/ 2802760 w 2802760"/>
              <a:gd name="connsiteY2" fmla="*/ 1644110 h 1644110"/>
              <a:gd name="connsiteX3" fmla="*/ 229473 w 2802760"/>
              <a:gd name="connsiteY3" fmla="*/ 1644110 h 1644110"/>
              <a:gd name="connsiteX4" fmla="*/ 10227 w 2802760"/>
              <a:gd name="connsiteY4" fmla="*/ 1353401 h 1644110"/>
              <a:gd name="connsiteX5" fmla="*/ 193289 w 2802760"/>
              <a:gd name="connsiteY5" fmla="*/ 870571 h 1644110"/>
              <a:gd name="connsiteX6" fmla="*/ 666021 w 2802760"/>
              <a:gd name="connsiteY6" fmla="*/ 211177 h 1644110"/>
              <a:gd name="connsiteX7" fmla="*/ 1249640 w 2802760"/>
              <a:gd name="connsiteY7" fmla="*/ 0 h 1644110"/>
              <a:gd name="connsiteX0" fmla="*/ 2802760 w 2894200"/>
              <a:gd name="connsiteY0" fmla="*/ 1644110 h 1735550"/>
              <a:gd name="connsiteX1" fmla="*/ 229473 w 2894200"/>
              <a:gd name="connsiteY1" fmla="*/ 1644110 h 1735550"/>
              <a:gd name="connsiteX2" fmla="*/ 10227 w 2894200"/>
              <a:gd name="connsiteY2" fmla="*/ 1353401 h 1735550"/>
              <a:gd name="connsiteX3" fmla="*/ 193289 w 2894200"/>
              <a:gd name="connsiteY3" fmla="*/ 870571 h 1735550"/>
              <a:gd name="connsiteX4" fmla="*/ 666021 w 2894200"/>
              <a:gd name="connsiteY4" fmla="*/ 211177 h 1735550"/>
              <a:gd name="connsiteX5" fmla="*/ 1249640 w 2894200"/>
              <a:gd name="connsiteY5" fmla="*/ 0 h 1735550"/>
              <a:gd name="connsiteX6" fmla="*/ 2802760 w 2894200"/>
              <a:gd name="connsiteY6" fmla="*/ 0 h 1735550"/>
              <a:gd name="connsiteX7" fmla="*/ 2894200 w 2894200"/>
              <a:gd name="connsiteY7" fmla="*/ 1735550 h 1735550"/>
              <a:gd name="connsiteX0" fmla="*/ 2802760 w 2802760"/>
              <a:gd name="connsiteY0" fmla="*/ 1644110 h 1644110"/>
              <a:gd name="connsiteX1" fmla="*/ 229473 w 2802760"/>
              <a:gd name="connsiteY1" fmla="*/ 1644110 h 1644110"/>
              <a:gd name="connsiteX2" fmla="*/ 10227 w 2802760"/>
              <a:gd name="connsiteY2" fmla="*/ 1353401 h 1644110"/>
              <a:gd name="connsiteX3" fmla="*/ 193289 w 2802760"/>
              <a:gd name="connsiteY3" fmla="*/ 870571 h 1644110"/>
              <a:gd name="connsiteX4" fmla="*/ 666021 w 2802760"/>
              <a:gd name="connsiteY4" fmla="*/ 211177 h 1644110"/>
              <a:gd name="connsiteX5" fmla="*/ 1249640 w 2802760"/>
              <a:gd name="connsiteY5" fmla="*/ 0 h 1644110"/>
              <a:gd name="connsiteX6" fmla="*/ 2802760 w 2802760"/>
              <a:gd name="connsiteY6" fmla="*/ 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2760" h="1644110">
                <a:moveTo>
                  <a:pt x="2802760" y="1644110"/>
                </a:moveTo>
                <a:lnTo>
                  <a:pt x="229473" y="1644110"/>
                </a:lnTo>
                <a:cubicBezTo>
                  <a:pt x="103216" y="1644110"/>
                  <a:pt x="-39770" y="1505464"/>
                  <a:pt x="10227" y="1353401"/>
                </a:cubicBezTo>
                <a:cubicBezTo>
                  <a:pt x="63142" y="1188115"/>
                  <a:pt x="127729" y="1010384"/>
                  <a:pt x="193289" y="870571"/>
                </a:cubicBezTo>
                <a:cubicBezTo>
                  <a:pt x="302036" y="641116"/>
                  <a:pt x="440549" y="384436"/>
                  <a:pt x="666021" y="211177"/>
                </a:cubicBezTo>
                <a:cubicBezTo>
                  <a:pt x="770100" y="133395"/>
                  <a:pt x="940516" y="0"/>
                  <a:pt x="1249640" y="0"/>
                </a:cubicBezTo>
                <a:lnTo>
                  <a:pt x="2802760" y="0"/>
                </a:lnTo>
              </a:path>
            </a:pathLst>
          </a:custGeom>
          <a:noFill/>
          <a:ln w="25400" cap="rnd">
            <a:solidFill>
              <a:schemeClr val="accent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B01976C7-9E83-3C46-A8F0-14990DA846F7}"/>
              </a:ext>
            </a:extLst>
          </p:cNvPr>
          <p:cNvSpPr>
            <a:spLocks noChangeAspect="1"/>
          </p:cNvSpPr>
          <p:nvPr userDrawn="1"/>
        </p:nvSpPr>
        <p:spPr>
          <a:xfrm>
            <a:off x="6456793" y="2408821"/>
            <a:ext cx="2100009" cy="1642997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2">
            <a:extLst>
              <a:ext uri="{FF2B5EF4-FFF2-40B4-BE49-F238E27FC236}">
                <a16:creationId xmlns:a16="http://schemas.microsoft.com/office/drawing/2014/main" id="{E35B9C70-57D1-341D-6974-86A8BB5D0364}"/>
              </a:ext>
            </a:extLst>
          </p:cNvPr>
          <p:cNvSpPr>
            <a:spLocks noChangeAspect="1"/>
          </p:cNvSpPr>
          <p:nvPr userDrawn="1"/>
        </p:nvSpPr>
        <p:spPr>
          <a:xfrm>
            <a:off x="5406789" y="344571"/>
            <a:ext cx="2100009" cy="1642997"/>
          </a:xfrm>
          <a:custGeom>
            <a:avLst/>
            <a:gdLst>
              <a:gd name="connsiteX0" fmla="*/ 5826987 w 7772090"/>
              <a:gd name="connsiteY0" fmla="*/ 0 h 6080705"/>
              <a:gd name="connsiteX1" fmla="*/ 7610321 w 7772090"/>
              <a:gd name="connsiteY1" fmla="*/ 2717477 h 6080705"/>
              <a:gd name="connsiteX2" fmla="*/ 3589543 w 7772090"/>
              <a:gd name="connsiteY2" fmla="*/ 6080706 h 6080705"/>
              <a:gd name="connsiteX3" fmla="*/ 1945104 w 7772090"/>
              <a:gd name="connsiteY3" fmla="*/ 6080706 h 6080705"/>
              <a:gd name="connsiteX4" fmla="*/ 161770 w 7772090"/>
              <a:gd name="connsiteY4" fmla="*/ 3363229 h 6080705"/>
              <a:gd name="connsiteX5" fmla="*/ 4182548 w 7772090"/>
              <a:gd name="connsiteY5" fmla="*/ 0 h 6080705"/>
              <a:gd name="connsiteX6" fmla="*/ 5826987 w 7772090"/>
              <a:gd name="connsiteY6" fmla="*/ 0 h 608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090" h="6080705">
                <a:moveTo>
                  <a:pt x="5826987" y="0"/>
                </a:moveTo>
                <a:cubicBezTo>
                  <a:pt x="7227458" y="0"/>
                  <a:pt x="8164464" y="1432446"/>
                  <a:pt x="7610321" y="2717477"/>
                </a:cubicBezTo>
                <a:cubicBezTo>
                  <a:pt x="6851792" y="4475676"/>
                  <a:pt x="5670819" y="6080706"/>
                  <a:pt x="3589543" y="6080706"/>
                </a:cubicBezTo>
                <a:lnTo>
                  <a:pt x="1945104" y="6080706"/>
                </a:lnTo>
                <a:cubicBezTo>
                  <a:pt x="544633" y="6080706"/>
                  <a:pt x="-392373" y="4648260"/>
                  <a:pt x="161770" y="3363229"/>
                </a:cubicBezTo>
                <a:cubicBezTo>
                  <a:pt x="920299" y="1605030"/>
                  <a:pt x="2101272" y="0"/>
                  <a:pt x="4182548" y="0"/>
                </a:cubicBezTo>
                <a:lnTo>
                  <a:pt x="5826987" y="0"/>
                </a:lnTo>
                <a:close/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BDA31D0-80BF-FF1F-709D-664003F219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D09D3A80-D577-E9FC-28D1-E4956ADD06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all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EC8710-7DE0-9E2F-0C82-DAF71FFD48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AD5F7A2-A132-A22C-E374-0453B12446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D02D45-5A76-60C7-5AB3-58E3654A514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342900"/>
            <a:ext cx="3284459" cy="1644110"/>
          </a:xfrm>
          <a:custGeom>
            <a:avLst/>
            <a:gdLst>
              <a:gd name="connsiteX0" fmla="*/ 0 w 3284459"/>
              <a:gd name="connsiteY0" fmla="*/ 0 h 1644110"/>
              <a:gd name="connsiteX1" fmla="*/ 2758486 w 3284459"/>
              <a:gd name="connsiteY1" fmla="*/ 0 h 1644110"/>
              <a:gd name="connsiteX2" fmla="*/ 3240750 w 3284459"/>
              <a:gd name="connsiteY2" fmla="*/ 734648 h 1644110"/>
              <a:gd name="connsiteX3" fmla="*/ 2153662 w 3284459"/>
              <a:gd name="connsiteY3" fmla="*/ 1644110 h 1644110"/>
              <a:gd name="connsiteX4" fmla="*/ 0 w 3284459"/>
              <a:gd name="connsiteY4" fmla="*/ 164411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4459" h="1644110">
                <a:moveTo>
                  <a:pt x="0" y="0"/>
                </a:moveTo>
                <a:lnTo>
                  <a:pt x="2758486" y="0"/>
                </a:lnTo>
                <a:cubicBezTo>
                  <a:pt x="3137060" y="0"/>
                  <a:pt x="3390546" y="387547"/>
                  <a:pt x="3240750" y="734648"/>
                </a:cubicBezTo>
                <a:cubicBezTo>
                  <a:pt x="3035706" y="1210088"/>
                  <a:pt x="2716465" y="1644110"/>
                  <a:pt x="2153662" y="1644110"/>
                </a:cubicBezTo>
                <a:lnTo>
                  <a:pt x="0" y="16441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38A4A12-6251-3BFF-E9DC-9A53B41C54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87452" y="2408820"/>
            <a:ext cx="5605520" cy="1644110"/>
          </a:xfrm>
          <a:custGeom>
            <a:avLst/>
            <a:gdLst>
              <a:gd name="connsiteX0" fmla="*/ 1249640 w 5605520"/>
              <a:gd name="connsiteY0" fmla="*/ 0 h 1644110"/>
              <a:gd name="connsiteX1" fmla="*/ 5079547 w 5605520"/>
              <a:gd name="connsiteY1" fmla="*/ 0 h 1644110"/>
              <a:gd name="connsiteX2" fmla="*/ 5561811 w 5605520"/>
              <a:gd name="connsiteY2" fmla="*/ 734648 h 1644110"/>
              <a:gd name="connsiteX3" fmla="*/ 4474723 w 5605520"/>
              <a:gd name="connsiteY3" fmla="*/ 1644110 h 1644110"/>
              <a:gd name="connsiteX4" fmla="*/ 229474 w 5605520"/>
              <a:gd name="connsiteY4" fmla="*/ 1644110 h 1644110"/>
              <a:gd name="connsiteX5" fmla="*/ 10227 w 5605520"/>
              <a:gd name="connsiteY5" fmla="*/ 1353401 h 1644110"/>
              <a:gd name="connsiteX6" fmla="*/ 193289 w 5605520"/>
              <a:gd name="connsiteY6" fmla="*/ 870571 h 1644110"/>
              <a:gd name="connsiteX7" fmla="*/ 666021 w 5605520"/>
              <a:gd name="connsiteY7" fmla="*/ 211177 h 1644110"/>
              <a:gd name="connsiteX8" fmla="*/ 1249640 w 5605520"/>
              <a:gd name="connsiteY8" fmla="*/ 0 h 164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5520" h="1644110">
                <a:moveTo>
                  <a:pt x="1249640" y="0"/>
                </a:moveTo>
                <a:lnTo>
                  <a:pt x="5079547" y="0"/>
                </a:lnTo>
                <a:cubicBezTo>
                  <a:pt x="5458121" y="0"/>
                  <a:pt x="5711607" y="387547"/>
                  <a:pt x="5561811" y="734648"/>
                </a:cubicBezTo>
                <a:cubicBezTo>
                  <a:pt x="5356767" y="1210088"/>
                  <a:pt x="5037526" y="1644110"/>
                  <a:pt x="4474723" y="1644110"/>
                </a:cubicBezTo>
                <a:lnTo>
                  <a:pt x="229474" y="1644110"/>
                </a:lnTo>
                <a:cubicBezTo>
                  <a:pt x="103217" y="1644110"/>
                  <a:pt x="-39770" y="1505464"/>
                  <a:pt x="10227" y="1353401"/>
                </a:cubicBezTo>
                <a:cubicBezTo>
                  <a:pt x="63142" y="1188115"/>
                  <a:pt x="127729" y="1010383"/>
                  <a:pt x="193289" y="870571"/>
                </a:cubicBezTo>
                <a:cubicBezTo>
                  <a:pt x="302037" y="641116"/>
                  <a:pt x="440549" y="384436"/>
                  <a:pt x="666021" y="211177"/>
                </a:cubicBezTo>
                <a:cubicBezTo>
                  <a:pt x="770100" y="133395"/>
                  <a:pt x="940516" y="0"/>
                  <a:pt x="124964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A158483-1D0D-4147-E113-4FE7F86EBB2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17237" y="341089"/>
            <a:ext cx="2860351" cy="1645920"/>
          </a:xfrm>
          <a:custGeom>
            <a:avLst/>
            <a:gdLst>
              <a:gd name="connsiteX0" fmla="*/ 1250601 w 2860351"/>
              <a:gd name="connsiteY0" fmla="*/ 0 h 1645920"/>
              <a:gd name="connsiteX1" fmla="*/ 2334048 w 2860351"/>
              <a:gd name="connsiteY1" fmla="*/ 0 h 1645920"/>
              <a:gd name="connsiteX2" fmla="*/ 2816683 w 2860351"/>
              <a:gd name="connsiteY2" fmla="*/ 735457 h 1645920"/>
              <a:gd name="connsiteX3" fmla="*/ 1728758 w 2860351"/>
              <a:gd name="connsiteY3" fmla="*/ 1645920 h 1645920"/>
              <a:gd name="connsiteX4" fmla="*/ 229649 w 2860351"/>
              <a:gd name="connsiteY4" fmla="*/ 1645920 h 1645920"/>
              <a:gd name="connsiteX5" fmla="*/ 10235 w 2860351"/>
              <a:gd name="connsiteY5" fmla="*/ 1354891 h 1645920"/>
              <a:gd name="connsiteX6" fmla="*/ 193437 w 2860351"/>
              <a:gd name="connsiteY6" fmla="*/ 871530 h 1645920"/>
              <a:gd name="connsiteX7" fmla="*/ 666533 w 2860351"/>
              <a:gd name="connsiteY7" fmla="*/ 211410 h 1645920"/>
              <a:gd name="connsiteX8" fmla="*/ 1250601 w 2860351"/>
              <a:gd name="connsiteY8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0351" h="1645920">
                <a:moveTo>
                  <a:pt x="1250601" y="0"/>
                </a:moveTo>
                <a:lnTo>
                  <a:pt x="2334048" y="0"/>
                </a:lnTo>
                <a:cubicBezTo>
                  <a:pt x="2712914" y="0"/>
                  <a:pt x="2966399" y="387779"/>
                  <a:pt x="2816683" y="735457"/>
                </a:cubicBezTo>
                <a:cubicBezTo>
                  <a:pt x="2611480" y="1211421"/>
                  <a:pt x="2291995" y="1645920"/>
                  <a:pt x="1728758" y="1645920"/>
                </a:cubicBezTo>
                <a:lnTo>
                  <a:pt x="229649" y="1645920"/>
                </a:lnTo>
                <a:cubicBezTo>
                  <a:pt x="103296" y="1645920"/>
                  <a:pt x="-39801" y="1507122"/>
                  <a:pt x="10235" y="1354891"/>
                </a:cubicBezTo>
                <a:cubicBezTo>
                  <a:pt x="63190" y="1189423"/>
                  <a:pt x="127827" y="1011497"/>
                  <a:pt x="193437" y="871530"/>
                </a:cubicBezTo>
                <a:cubicBezTo>
                  <a:pt x="302269" y="641821"/>
                  <a:pt x="440888" y="384859"/>
                  <a:pt x="666533" y="211410"/>
                </a:cubicBezTo>
                <a:cubicBezTo>
                  <a:pt x="770691" y="133542"/>
                  <a:pt x="941239" y="0"/>
                  <a:pt x="1250601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0074782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AA4AD52-FE9E-9AA0-830D-340E2BDD92F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81214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5C274-2D42-403C-473A-770A4C7681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A1C1D5B-0DAB-DA38-12BB-A3F36F8A1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0FBECD5-7500-788F-0BDD-8335C35C2A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5080BC-1CDF-9D39-BB28-E6085F3AF8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074160"/>
            <a:ext cx="8997024" cy="12973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4786694-1C9C-6495-81EF-6C934B28DE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76788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963B71A-4388-F238-AD31-D2DBEA79009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8496469-D70B-10BF-0592-AF37C2FE5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47FC550-B0A3-CD26-E090-2C7499C94B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42019792-DAC5-1B4E-85F9-AE2F61BF95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CA326E-AC90-3CE6-EE00-54D2DAE5D3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397001"/>
            <a:ext cx="8997024" cy="97446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057D35C-DD64-3F7E-6D19-23BE6DBF56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10586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3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0480007-88D5-CC08-E690-0D2A587EC2B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094DDB1-9376-22E5-801C-9ED1A1833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656695F1-0166-D86D-6A54-F901CD88C1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47057EE9-6F6B-70B9-844D-531A7068FF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659830"/>
            <a:ext cx="8997028" cy="276999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C0D9BE9-326A-D2D2-B3A3-4757C27FD6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397001"/>
            <a:ext cx="8997024" cy="97446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000" b="0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3173D31-9DD5-B3DF-DD04-52A78C50E7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958654"/>
            <a:ext cx="8997028" cy="215444"/>
          </a:xfrm>
        </p:spPr>
        <p:txBody>
          <a:bodyPr t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853518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sv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D0E37A5-329C-6B42-A03C-2BAEC2052D29}"/>
              </a:ext>
            </a:extLst>
          </p:cNvPr>
          <p:cNvSpPr>
            <a:spLocks noGrp="1" noChangeArrowheads="1"/>
          </p:cNvSpPr>
          <p:nvPr/>
        </p:nvSpPr>
        <p:spPr bwMode="gray">
          <a:xfrm>
            <a:off x="365126" y="652607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 b="0">
                <a:solidFill>
                  <a:schemeClr val="tx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DFE426-7321-534C-8485-5B1BB1E2C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126" y="1574800"/>
            <a:ext cx="11461748" cy="413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B2BC6372-ED2A-7044-A75D-F358185E4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26" y="201168"/>
            <a:ext cx="11461748" cy="78005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F68FE0-EE9F-E934-8F3D-7FD1120CA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286" y="5996432"/>
            <a:ext cx="8741660" cy="49377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marL="0" indent="0" algn="l">
              <a:spcBef>
                <a:spcPts val="300"/>
              </a:spcBef>
              <a:tabLst/>
              <a:defRPr sz="9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6259443-AE91-5C13-BF0B-71A6225A22A1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0439644" y="6380480"/>
            <a:ext cx="1495258" cy="3560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6" r:id="rId2"/>
    <p:sldLayoutId id="2147484004" r:id="rId3"/>
    <p:sldLayoutId id="2147484016" r:id="rId4"/>
    <p:sldLayoutId id="2147484017" r:id="rId5"/>
    <p:sldLayoutId id="2147483776" r:id="rId6"/>
    <p:sldLayoutId id="2147483758" r:id="rId7"/>
    <p:sldLayoutId id="2147483925" r:id="rId8"/>
    <p:sldLayoutId id="2147483849" r:id="rId9"/>
    <p:sldLayoutId id="2147484007" r:id="rId10"/>
    <p:sldLayoutId id="2147484011" r:id="rId11"/>
    <p:sldLayoutId id="2147483993" r:id="rId12"/>
    <p:sldLayoutId id="2147483844" r:id="rId13"/>
    <p:sldLayoutId id="2147483930" r:id="rId14"/>
    <p:sldLayoutId id="2147483968" r:id="rId15"/>
    <p:sldLayoutId id="2147483931" r:id="rId16"/>
    <p:sldLayoutId id="2147483937" r:id="rId17"/>
    <p:sldLayoutId id="2147483947" r:id="rId18"/>
    <p:sldLayoutId id="2147483952" r:id="rId19"/>
    <p:sldLayoutId id="2147483953" r:id="rId20"/>
    <p:sldLayoutId id="2147483954" r:id="rId21"/>
    <p:sldLayoutId id="2147484028" r:id="rId22"/>
    <p:sldLayoutId id="2147484029" r:id="rId23"/>
    <p:sldLayoutId id="2147483848" r:id="rId24"/>
    <p:sldLayoutId id="2147483967" r:id="rId25"/>
    <p:sldLayoutId id="2147483949" r:id="rId26"/>
    <p:sldLayoutId id="2147483840" r:id="rId27"/>
    <p:sldLayoutId id="2147483841" r:id="rId28"/>
    <p:sldLayoutId id="2147484020" r:id="rId29"/>
    <p:sldLayoutId id="2147483997" r:id="rId30"/>
    <p:sldLayoutId id="2147484000" r:id="rId31"/>
    <p:sldLayoutId id="2147483941" r:id="rId32"/>
    <p:sldLayoutId id="2147484013" r:id="rId33"/>
    <p:sldLayoutId id="2147483994" r:id="rId34"/>
    <p:sldLayoutId id="2147483996" r:id="rId35"/>
    <p:sldLayoutId id="2147483998" r:id="rId36"/>
    <p:sldLayoutId id="2147484024" r:id="rId37"/>
    <p:sldLayoutId id="2147484051" r:id="rId38"/>
    <p:sldLayoutId id="2147484052" r:id="rId39"/>
    <p:sldLayoutId id="2147484050" r:id="rId40"/>
    <p:sldLayoutId id="2147484053" r:id="rId41"/>
    <p:sldLayoutId id="2147483962" r:id="rId42"/>
    <p:sldLayoutId id="2147483963" r:id="rId43"/>
  </p:sldLayoutIdLst>
  <p:transition>
    <p:fade/>
  </p:transition>
  <p:hf sldNum="0" hdr="0" dt="0"/>
  <p:txStyles>
    <p:titleStyle>
      <a:lvl1pPr algn="l" defTabSz="379337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800" b="1" i="0" kern="1200" cap="none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  <a:lvl2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2pPr>
      <a:lvl3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3pPr>
      <a:lvl4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4pPr>
      <a:lvl5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5pPr>
      <a:lvl6pPr marL="457109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6pPr>
      <a:lvl7pPr marL="914217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7pPr>
      <a:lvl8pPr marL="1371326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8pPr>
      <a:lvl9pPr marL="1828434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9pPr>
    </p:titleStyle>
    <p:bodyStyle>
      <a:lvl1pPr marL="365125" indent="-365125" algn="l" defTabSz="379337" rtl="0" eaLnBrk="1" fontAlgn="base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Char char="•"/>
        <a:tabLst/>
        <a:defRPr sz="18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577850" indent="-203200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90000"/>
        <a:buFont typeface="System Font Regular"/>
        <a:buChar char="◦"/>
        <a:tabLst/>
        <a:defRPr sz="16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801688" indent="-203200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90000"/>
        <a:buFont typeface="System Font Regular"/>
        <a:buChar char="–"/>
        <a:tabLst/>
        <a:defRPr sz="14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974725" indent="-152400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90000"/>
        <a:buFont typeface="Arial" panose="020B0604020202020204" pitchFamily="34" charset="0"/>
        <a:buChar char="•"/>
        <a:tabLst/>
        <a:defRPr sz="1200" b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085850" indent="-111125" algn="l" defTabSz="379337" rtl="0" eaLnBrk="1" fontAlgn="base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tabLst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indent="0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None/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237756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428181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618605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8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90424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80848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71272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61697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142544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332968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523392" algn="l" defTabSz="38084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" userDrawn="1">
          <p15:clr>
            <a:srgbClr val="5ACBF0"/>
          </p15:clr>
        </p15:guide>
        <p15:guide id="2" pos="1260" userDrawn="1">
          <p15:clr>
            <a:srgbClr val="F26B43"/>
          </p15:clr>
        </p15:guide>
        <p15:guide id="3" orient="horz" pos="1770" userDrawn="1">
          <p15:clr>
            <a:srgbClr val="F26B43"/>
          </p15:clr>
        </p15:guide>
        <p15:guide id="4" orient="horz" pos="473" userDrawn="1">
          <p15:clr>
            <a:srgbClr val="F26B43"/>
          </p15:clr>
        </p15:guide>
        <p15:guide id="5" orient="horz" pos="1252" userDrawn="1">
          <p15:clr>
            <a:srgbClr val="F26B43"/>
          </p15:clr>
        </p15:guide>
        <p15:guide id="6" orient="horz" pos="2548" userDrawn="1">
          <p15:clr>
            <a:srgbClr val="F26B43"/>
          </p15:clr>
        </p15:guide>
        <p15:guide id="7" orient="horz" pos="3066" userDrawn="1">
          <p15:clr>
            <a:srgbClr val="F26B43"/>
          </p15:clr>
        </p15:guide>
        <p15:guide id="8" orient="horz" pos="3844" userDrawn="1">
          <p15:clr>
            <a:srgbClr val="F26B43"/>
          </p15:clr>
        </p15:guide>
        <p15:guide id="9" orient="horz" pos="1510" userDrawn="1">
          <p15:clr>
            <a:srgbClr val="5ACBF0"/>
          </p15:clr>
        </p15:guide>
        <p15:guide id="10" orient="horz" pos="2808" userDrawn="1">
          <p15:clr>
            <a:srgbClr val="5ACBF0"/>
          </p15:clr>
        </p15:guide>
        <p15:guide id="11" orient="horz" pos="4104" userDrawn="1">
          <p15:clr>
            <a:srgbClr val="5ACBF0"/>
          </p15:clr>
        </p15:guide>
        <p15:guide id="12" pos="228" userDrawn="1">
          <p15:clr>
            <a:srgbClr val="5ACBF0"/>
          </p15:clr>
        </p15:guide>
        <p15:guide id="13" pos="2034" userDrawn="1">
          <p15:clr>
            <a:srgbClr val="F26B43"/>
          </p15:clr>
        </p15:guide>
        <p15:guide id="14" pos="2568" userDrawn="1">
          <p15:clr>
            <a:srgbClr val="F26B43"/>
          </p15:clr>
        </p15:guide>
        <p15:guide id="15" pos="3322" userDrawn="1">
          <p15:clr>
            <a:srgbClr val="F26B43"/>
          </p15:clr>
        </p15:guide>
        <p15:guide id="16" pos="3838" userDrawn="1">
          <p15:clr>
            <a:srgbClr val="F26B43"/>
          </p15:clr>
        </p15:guide>
        <p15:guide id="17" pos="4612" userDrawn="1">
          <p15:clr>
            <a:srgbClr val="F26B43"/>
          </p15:clr>
        </p15:guide>
        <p15:guide id="18" pos="5128" userDrawn="1">
          <p15:clr>
            <a:srgbClr val="F26B43"/>
          </p15:clr>
        </p15:guide>
        <p15:guide id="19" pos="5902" userDrawn="1">
          <p15:clr>
            <a:srgbClr val="F26B43"/>
          </p15:clr>
        </p15:guide>
        <p15:guide id="20" pos="6418" userDrawn="1">
          <p15:clr>
            <a:srgbClr val="F26B43"/>
          </p15:clr>
        </p15:guide>
        <p15:guide id="21" pos="7192" userDrawn="1">
          <p15:clr>
            <a:srgbClr val="F26B43"/>
          </p15:clr>
        </p15:guide>
        <p15:guide id="22" pos="744" userDrawn="1">
          <p15:clr>
            <a:srgbClr val="F26B43"/>
          </p15:clr>
        </p15:guide>
        <p15:guide id="23" pos="2292" userDrawn="1">
          <p15:clr>
            <a:srgbClr val="5ACBF0"/>
          </p15:clr>
        </p15:guide>
        <p15:guide id="24" pos="1002" userDrawn="1">
          <p15:clr>
            <a:srgbClr val="5ACBF0"/>
          </p15:clr>
        </p15:guide>
        <p15:guide id="25" pos="3582" userDrawn="1">
          <p15:clr>
            <a:srgbClr val="5ACBF0"/>
          </p15:clr>
        </p15:guide>
        <p15:guide id="26" pos="4870" userDrawn="1">
          <p15:clr>
            <a:srgbClr val="5ACBF0"/>
          </p15:clr>
        </p15:guide>
        <p15:guide id="27" pos="6160" userDrawn="1">
          <p15:clr>
            <a:srgbClr val="5ACBF0"/>
          </p15:clr>
        </p15:guide>
        <p15:guide id="28" pos="7440" userDrawn="1">
          <p15:clr>
            <a:srgbClr val="5ACBF0"/>
          </p15:clr>
        </p15:guide>
        <p15:guide id="29" pos="486" userDrawn="1">
          <p15:clr>
            <a:srgbClr val="A4A3A4"/>
          </p15:clr>
        </p15:guide>
        <p15:guide id="30" pos="1518" userDrawn="1">
          <p15:clr>
            <a:srgbClr val="A4A3A4"/>
          </p15:clr>
        </p15:guide>
        <p15:guide id="31" pos="1776" userDrawn="1">
          <p15:clr>
            <a:srgbClr val="A4A3A4"/>
          </p15:clr>
        </p15:guide>
        <p15:guide id="32" pos="2808" userDrawn="1">
          <p15:clr>
            <a:srgbClr val="A4A3A4"/>
          </p15:clr>
        </p15:guide>
        <p15:guide id="33" pos="3066" userDrawn="1">
          <p15:clr>
            <a:srgbClr val="A4A3A4"/>
          </p15:clr>
        </p15:guide>
        <p15:guide id="34" pos="4096" userDrawn="1">
          <p15:clr>
            <a:srgbClr val="A4A3A4"/>
          </p15:clr>
        </p15:guide>
        <p15:guide id="35" pos="4368" userDrawn="1">
          <p15:clr>
            <a:srgbClr val="A4A3A4"/>
          </p15:clr>
        </p15:guide>
        <p15:guide id="36" pos="5386" userDrawn="1">
          <p15:clr>
            <a:srgbClr val="A4A3A4"/>
          </p15:clr>
        </p15:guide>
        <p15:guide id="37" pos="5644" userDrawn="1">
          <p15:clr>
            <a:srgbClr val="A4A3A4"/>
          </p15:clr>
        </p15:guide>
        <p15:guide id="38" pos="6676" userDrawn="1">
          <p15:clr>
            <a:srgbClr val="A4A3A4"/>
          </p15:clr>
        </p15:guide>
        <p15:guide id="39" pos="6934" userDrawn="1">
          <p15:clr>
            <a:srgbClr val="A4A3A4"/>
          </p15:clr>
        </p15:guide>
        <p15:guide id="40" orient="horz" pos="744" userDrawn="1">
          <p15:clr>
            <a:srgbClr val="A4A3A4"/>
          </p15:clr>
        </p15:guide>
        <p15:guide id="41" orient="horz" pos="992" userDrawn="1">
          <p15:clr>
            <a:srgbClr val="A4A3A4"/>
          </p15:clr>
        </p15:guide>
        <p15:guide id="42" orient="horz" pos="2030" userDrawn="1">
          <p15:clr>
            <a:srgbClr val="A4A3A4"/>
          </p15:clr>
        </p15:guide>
        <p15:guide id="43" orient="horz" pos="2288" userDrawn="1">
          <p15:clr>
            <a:srgbClr val="A4A3A4"/>
          </p15:clr>
        </p15:guide>
        <p15:guide id="44" orient="horz" pos="3326" userDrawn="1">
          <p15:clr>
            <a:srgbClr val="A4A3A4"/>
          </p15:clr>
        </p15:guide>
        <p15:guide id="45" orient="horz" pos="358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9F1BC-366C-1644-9079-84566D994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682C-F8D8-0278-EE92-DF8B89E2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Erstattungstext</a:t>
            </a:r>
            <a:r>
              <a:rPr lang="en-US" dirty="0"/>
              <a:t> </a:t>
            </a:r>
            <a:r>
              <a:rPr lang="en-US" dirty="0" err="1"/>
              <a:t>Evolocumab</a:t>
            </a:r>
            <a:r>
              <a:rPr lang="en-US" dirty="0"/>
              <a:t>: RE2</a:t>
            </a:r>
            <a:r>
              <a:rPr lang="en-US" baseline="30000" dirty="0"/>
              <a:t>*</a:t>
            </a:r>
            <a:r>
              <a:rPr lang="en-US" dirty="0"/>
              <a:t> ab 1.12.2025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ED6AF-964E-9327-1114-22946A5B80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2023" y="2933595"/>
            <a:ext cx="2478272" cy="1153657"/>
          </a:xfrm>
          <a:solidFill>
            <a:schemeClr val="accent1"/>
          </a:solidFill>
        </p:spPr>
        <p:txBody>
          <a:bodyPr/>
          <a:lstStyle/>
          <a:p>
            <a:r>
              <a:rPr lang="en-US" sz="1800" dirty="0" err="1"/>
              <a:t>Voraussetzungen</a:t>
            </a:r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55B6DA-6F63-34C6-8480-B939B6DCAB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2023" y="4598556"/>
            <a:ext cx="2478272" cy="1153657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1800" dirty="0" err="1"/>
              <a:t>Verordnung</a:t>
            </a:r>
            <a:r>
              <a:rPr lang="en-US" sz="1800" dirty="0"/>
              <a:t> &amp; </a:t>
            </a:r>
            <a:r>
              <a:rPr lang="en-US" sz="1800" dirty="0" err="1"/>
              <a:t>Kontrollen</a:t>
            </a:r>
            <a:endParaRPr lang="en-US" sz="18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C316-A5C3-205C-F3AB-46B96E20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*Warenverzeichnis Dez 2025</a:t>
            </a:r>
          </a:p>
          <a:p>
            <a:r>
              <a:rPr lang="en-US" baseline="30000" dirty="0"/>
              <a:t>#</a:t>
            </a:r>
            <a:r>
              <a:rPr lang="de-AT" dirty="0"/>
              <a:t>Therapieversuche mit mehreren Statinen (einschließlich Atorvastatin und Rosuvastatin): Myopathie mit CK ≥ 5 × ULN oder schwere Hepatopathie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D463EE0-B425-4D5F-00D8-8A6E10BE265A}"/>
              </a:ext>
            </a:extLst>
          </p:cNvPr>
          <p:cNvSpPr txBox="1">
            <a:spLocks/>
          </p:cNvSpPr>
          <p:nvPr/>
        </p:nvSpPr>
        <p:spPr>
          <a:xfrm>
            <a:off x="2875120" y="1436329"/>
            <a:ext cx="8660053" cy="780056"/>
          </a:xfrm>
          <a:prstGeom prst="rect">
            <a:avLst/>
          </a:prstGeom>
        </p:spPr>
        <p:txBody>
          <a:bodyPr/>
          <a:lstStyle>
            <a:lvl1pPr marL="365125" indent="-365125" algn="l" defTabSz="379337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77850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◦"/>
              <a:tabLst/>
              <a:defRPr sz="16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01688" indent="-2032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System Font Regular"/>
              <a:buChar char="–"/>
              <a:tabLst/>
              <a:defRPr sz="1400" b="0" kern="1200" spc="1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74725" indent="-152400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tabLst/>
              <a:defRPr sz="12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085850" indent="-111125" algn="l" defTabSz="379337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tabLst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52121" indent="0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None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7756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28181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8605" indent="-95213" algn="l" defTabSz="380848" rtl="0" eaLnBrk="1" latinLnBrk="0" hangingPunct="1">
              <a:lnSpc>
                <a:spcPct val="90000"/>
              </a:lnSpc>
              <a:spcBef>
                <a:spcPts val="208"/>
              </a:spcBef>
              <a:buFont typeface="Arial" panose="020B0604020202020204" pitchFamily="34" charset="0"/>
              <a:buChar char="•"/>
              <a:defRPr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AT" b="1" dirty="0">
                <a:solidFill>
                  <a:srgbClr val="002060"/>
                </a:solidFill>
              </a:rPr>
              <a:t>Atherosklerotisch-ischämisches kardiovaskuläres Ereignis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AT" dirty="0">
                <a:solidFill>
                  <a:srgbClr val="002060"/>
                </a:solidFill>
              </a:rPr>
              <a:t>(diagnostisch gesicherte KHK, zerebrale AVK, pAVK)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1B0C87-516C-5FF5-9F80-7CD607397B32}"/>
              </a:ext>
            </a:extLst>
          </p:cNvPr>
          <p:cNvSpPr txBox="1"/>
          <p:nvPr/>
        </p:nvSpPr>
        <p:spPr>
          <a:xfrm>
            <a:off x="2875120" y="2806791"/>
            <a:ext cx="9058081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de-AT" b="1" dirty="0">
                <a:solidFill>
                  <a:srgbClr val="002060"/>
                </a:solidFill>
                <a:latin typeface="+mn-lt"/>
              </a:rPr>
              <a:t>LDL-C &gt; 70 mg/dl </a:t>
            </a:r>
            <a:r>
              <a:rPr lang="de-AT" dirty="0">
                <a:solidFill>
                  <a:srgbClr val="002060"/>
                </a:solidFill>
                <a:latin typeface="+mn-lt"/>
              </a:rPr>
              <a:t>trotz mind. 3-monatiger Therapie mit max. verträglicher Statindosis (Atorvastatin bzw. Rosuvastatin) + Ezetimib </a:t>
            </a:r>
          </a:p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de-AT" dirty="0">
                <a:solidFill>
                  <a:srgbClr val="002060"/>
                </a:solidFill>
                <a:latin typeface="+mn-lt"/>
              </a:rPr>
              <a:t>oder bei Statinunverträglichkeit</a:t>
            </a:r>
            <a:r>
              <a:rPr lang="de-AT" baseline="30000" dirty="0">
                <a:solidFill>
                  <a:srgbClr val="002060"/>
                </a:solidFill>
                <a:latin typeface="+mn-lt"/>
              </a:rPr>
              <a:t>#</a:t>
            </a:r>
          </a:p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de-AT" dirty="0">
                <a:solidFill>
                  <a:srgbClr val="002060"/>
                </a:solidFill>
                <a:latin typeface="+mn-lt"/>
              </a:rPr>
              <a:t>Ernährungsberatung, Blutdruckkontrolle, HbA1c &lt; 8 %, Rauchstopp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44AD61-0EEA-8A01-175F-855899B93D83}"/>
              </a:ext>
            </a:extLst>
          </p:cNvPr>
          <p:cNvSpPr txBox="1"/>
          <p:nvPr/>
        </p:nvSpPr>
        <p:spPr>
          <a:xfrm>
            <a:off x="2875120" y="4347669"/>
            <a:ext cx="91807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spcAft>
                <a:spcPts val="600"/>
              </a:spcAft>
              <a:buClr>
                <a:schemeClr val="accent1"/>
              </a:buClr>
            </a:pPr>
            <a:r>
              <a:rPr lang="de-AT" b="1" u="sng" dirty="0">
                <a:solidFill>
                  <a:srgbClr val="002060"/>
                </a:solidFill>
                <a:latin typeface="+mn-lt"/>
              </a:rPr>
              <a:t>Erstverordnung durch Internist:innen oder Neurolog:innen</a:t>
            </a:r>
          </a:p>
          <a:p>
            <a:pPr fontAlgn="ctr">
              <a:spcAft>
                <a:spcPts val="600"/>
              </a:spcAft>
              <a:buClr>
                <a:schemeClr val="accent1"/>
              </a:buClr>
            </a:pPr>
            <a:r>
              <a:rPr lang="de-AT" dirty="0">
                <a:solidFill>
                  <a:srgbClr val="002060"/>
                </a:solidFill>
                <a:latin typeface="+mn-lt"/>
              </a:rPr>
              <a:t>Verlaufskontrollen durch Fachärzt:innen mit Erfahrung in der Therapie von Fettstoffwechselstörungen</a:t>
            </a:r>
          </a:p>
          <a:p>
            <a:pPr fontAlgn="ctr">
              <a:spcAft>
                <a:spcPts val="600"/>
              </a:spcAft>
              <a:buClr>
                <a:schemeClr val="accent1"/>
              </a:buClr>
            </a:pPr>
            <a:r>
              <a:rPr lang="de-AT" dirty="0">
                <a:solidFill>
                  <a:srgbClr val="002060"/>
                </a:solidFill>
                <a:latin typeface="+mn-lt"/>
              </a:rPr>
              <a:t>Fortsetzung der Therapie, wenn nach 2–3 Monaten eine LDL-C-Senkung ≥ 40 % oder ein LDL-C &lt; 55 mg/dl erreicht wird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B9270-829C-2004-6E66-2EF72FDDC9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2023" y="1268635"/>
            <a:ext cx="2478272" cy="1153657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sz="1800" dirty="0" err="1"/>
              <a:t>Indikation</a:t>
            </a:r>
            <a:endParaRPr lang="en-US" sz="1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F0EF147-8ED9-3018-EE66-D94AA61E8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499" y="297598"/>
            <a:ext cx="2010312" cy="182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7D7A17-C1CB-72C5-A5BE-8C1DC8C0E1A4}"/>
              </a:ext>
            </a:extLst>
          </p:cNvPr>
          <p:cNvSpPr txBox="1"/>
          <p:nvPr/>
        </p:nvSpPr>
        <p:spPr>
          <a:xfrm>
            <a:off x="8131249" y="6518332"/>
            <a:ext cx="216106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dirty="0">
                <a:latin typeface="+mn-lt"/>
              </a:rPr>
              <a:t>SC-AT-AMG145-01332 1125</a:t>
            </a:r>
          </a:p>
        </p:txBody>
      </p:sp>
    </p:spTree>
    <p:extLst>
      <p:ext uri="{BB962C8B-B14F-4D97-AF65-F5344CB8AC3E}">
        <p14:creationId xmlns:p14="http://schemas.microsoft.com/office/powerpoint/2010/main" val="353217379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CF28D-A9D5-9613-8FB6-10DBB772F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Erstattungstext</a:t>
            </a:r>
            <a:r>
              <a:rPr lang="en-US" dirty="0"/>
              <a:t> </a:t>
            </a:r>
            <a:r>
              <a:rPr lang="en-US" dirty="0" err="1"/>
              <a:t>Evolocumab</a:t>
            </a:r>
            <a:r>
              <a:rPr lang="en-US" dirty="0"/>
              <a:t>: RE2</a:t>
            </a:r>
            <a:r>
              <a:rPr lang="en-US" baseline="30000" dirty="0"/>
              <a:t>*</a:t>
            </a:r>
            <a:r>
              <a:rPr lang="en-US" dirty="0"/>
              <a:t> ab 1.12.2025 </a:t>
            </a:r>
            <a:endParaRPr lang="de-A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CEB06-7808-2A7B-6EA2-0C94C8E3F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6" y="1366416"/>
            <a:ext cx="11576665" cy="4897909"/>
          </a:xfrm>
        </p:spPr>
        <p:txBody>
          <a:bodyPr/>
          <a:lstStyle/>
          <a:p>
            <a:pPr marL="0" indent="0">
              <a:buNone/>
            </a:pPr>
            <a:r>
              <a:rPr lang="de-AT" sz="1400" dirty="0"/>
              <a:t>Bei primärer Hypercholesterinämie zur Sekundärprävention nach einem akuten atherosklerotisch bedingten, ischämischen kardiovaskulären Ereignis bei PatientInnen mit </a:t>
            </a:r>
            <a:r>
              <a:rPr lang="de-AT" sz="1400" b="1" dirty="0"/>
              <a:t>diagnostisch gesicherter koronarer Herzkrankheit und/oder peripherer arterieller Verschlusskrankheit und/oder zerebraler arterieller Verschlusskrankheit</a:t>
            </a:r>
          </a:p>
          <a:p>
            <a:pPr marL="0" indent="0">
              <a:buNone/>
            </a:pPr>
            <a:r>
              <a:rPr lang="de-AT" sz="1400" dirty="0"/>
              <a:t>- wenn aufgrund des sehr hohen kardiovaskulären Risikos eine zusätzliche Senkung von LDL-C medizinisch erforderlich ist, und</a:t>
            </a:r>
          </a:p>
          <a:p>
            <a:pPr marL="0" indent="0">
              <a:buNone/>
            </a:pPr>
            <a:r>
              <a:rPr lang="de-AT" sz="1400" dirty="0"/>
              <a:t>- wenn eine professionelle Ernährungsberatung erfolgt, der arterielle Blutdruck kontrolliert und der Blutzucker auf ein HbA1c kleiner 8% eingestellt ist sowie eine Tabakrauchabstinenz angestrebt wird, und</a:t>
            </a:r>
          </a:p>
          <a:p>
            <a:pPr marL="0" indent="0">
              <a:buNone/>
            </a:pPr>
            <a:r>
              <a:rPr lang="de-AT" sz="1400" dirty="0"/>
              <a:t>- wenn über </a:t>
            </a:r>
            <a:r>
              <a:rPr lang="de-AT" sz="1400" b="1" dirty="0"/>
              <a:t>mindestens 3 Monate mit der maximal verträglichen Dosierung </a:t>
            </a:r>
            <a:r>
              <a:rPr lang="de-AT" sz="1400" dirty="0"/>
              <a:t>einer intensivierten LDL-C senkenden Therapie mit </a:t>
            </a:r>
            <a:r>
              <a:rPr lang="de-AT" sz="1400" b="1" dirty="0"/>
              <a:t>Atorvastatin bzw. Rosuvastatin</a:t>
            </a:r>
            <a:r>
              <a:rPr lang="de-AT" sz="1400" dirty="0"/>
              <a:t>, </a:t>
            </a:r>
            <a:r>
              <a:rPr lang="de-AT" sz="1400" b="1" dirty="0"/>
              <a:t>jeweils in Kombination mit Ezetimib </a:t>
            </a:r>
            <a:r>
              <a:rPr lang="de-AT" sz="1400" dirty="0"/>
              <a:t>(oder Ezetimib bei Statinunverträglichkeit) ein LDL-Wert von </a:t>
            </a:r>
            <a:r>
              <a:rPr lang="de-AT" sz="1400" b="1" dirty="0"/>
              <a:t>kleiner als 70 mg/dl nicht erreicht </a:t>
            </a:r>
            <a:r>
              <a:rPr lang="de-AT" sz="1400" dirty="0"/>
              <a:t>werden kann, oder wenn diese Behandlungen kontraindiziert sind.</a:t>
            </a:r>
          </a:p>
          <a:p>
            <a:pPr marL="0" indent="0">
              <a:buNone/>
            </a:pPr>
            <a:r>
              <a:rPr lang="de-AT" sz="1400" dirty="0"/>
              <a:t>Eine Unverträglichkeit gegenüber Statinen gilt jedenfalls als belegt, wenn Therapieversuche mit mehreren Statinen - jedenfalls auch Atorvastatin und Rosuvastatin - zu Myopathien und einem Anstieg der Kreatin-Kinase auf mindestens das Fünffache des oberen Normwertes führten oder wenn durch ein Statin eine schwere Hepatopathie aufgetreten ist.</a:t>
            </a:r>
          </a:p>
          <a:p>
            <a:pPr marL="0" indent="0">
              <a:buNone/>
            </a:pPr>
            <a:r>
              <a:rPr lang="de-AT" sz="1400" b="1" dirty="0"/>
              <a:t>Diagnose, Erhebung der Familienanamnese und Erstverordnung durch InternistInnen oder NeurologInnen mit Erfahrung in der Behandlung von Schlaganfällen</a:t>
            </a:r>
            <a:r>
              <a:rPr lang="de-AT" sz="1400" dirty="0"/>
              <a:t>. Regelmäßige Kontrollen durch einen/eine in der Therapie von Fettstoffwechselstörungen erfahrenen/erfahrene Facharzt/Fachärztin.</a:t>
            </a:r>
          </a:p>
          <a:p>
            <a:pPr marL="0" indent="0">
              <a:buNone/>
            </a:pPr>
            <a:r>
              <a:rPr lang="de-AT" sz="1400" dirty="0"/>
              <a:t>Die Behandlung mit Evolocumab kann nur fortgesetzt werden, wenn bei einer Laborkontrolle 2 – 3 Monate nach Behandlungsbeginn das LDL-C gegenüber dem Ausgangswert unter der maximal intensivierten lipidsenkenden Therapie um mindestens 40% gesunken ist bzw. ein LDL-Wert von kleiner als 55 mg/dl erreicht wurde.</a:t>
            </a:r>
          </a:p>
          <a:p>
            <a:endParaRPr lang="de-AT" sz="1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504CB-EDC0-B7F3-29A0-F467FAF1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*</a:t>
            </a:r>
            <a:r>
              <a:rPr lang="en-US" dirty="0" err="1"/>
              <a:t>Warenverzeichnis</a:t>
            </a:r>
            <a:r>
              <a:rPr lang="en-US" dirty="0"/>
              <a:t> Dez 2025</a:t>
            </a:r>
          </a:p>
        </p:txBody>
      </p:sp>
    </p:spTree>
    <p:extLst>
      <p:ext uri="{BB962C8B-B14F-4D97-AF65-F5344CB8AC3E}">
        <p14:creationId xmlns:p14="http://schemas.microsoft.com/office/powerpoint/2010/main" val="2465704925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mgen Corporate">
  <a:themeElements>
    <a:clrScheme name="Amgen Corporate">
      <a:dk1>
        <a:srgbClr val="000000"/>
      </a:dk1>
      <a:lt1>
        <a:srgbClr val="FFFFFF"/>
      </a:lt1>
      <a:dk2>
        <a:srgbClr val="605D75"/>
      </a:dk2>
      <a:lt2>
        <a:srgbClr val="ADADAD"/>
      </a:lt2>
      <a:accent1>
        <a:srgbClr val="0063C3"/>
      </a:accent1>
      <a:accent2>
        <a:srgbClr val="00BCE4"/>
      </a:accent2>
      <a:accent3>
        <a:srgbClr val="7EE0DD"/>
      </a:accent3>
      <a:accent4>
        <a:srgbClr val="2CC84D"/>
      </a:accent4>
      <a:accent5>
        <a:srgbClr val="FEDD00"/>
      </a:accent5>
      <a:accent6>
        <a:srgbClr val="FF6720"/>
      </a:accent6>
      <a:hlink>
        <a:srgbClr val="151F6D"/>
      </a:hlink>
      <a:folHlink>
        <a:srgbClr val="830B5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FEFEF"/>
        </a:solidFill>
        <a:ln w="12700" cap="flat">
          <a:noFill/>
          <a:prstDash val="solid"/>
          <a:miter/>
        </a:ln>
      </a:spPr>
      <a:bodyPr wrap="square" tIns="91440" bIns="91440" rtlCol="0" anchor="ctr">
        <a:spAutoFit/>
      </a:bodyPr>
      <a:lstStyle>
        <a:defPPr algn="l">
          <a:spcBef>
            <a:spcPts val="0"/>
          </a:spcBef>
          <a:defRPr sz="1400" dirty="0">
            <a:latin typeface="+mn-lt"/>
          </a:defRPr>
        </a:defPPr>
      </a:lstStyle>
    </a:spDef>
    <a:lnDef>
      <a:spPr>
        <a:ln w="12700" cap="rnd">
          <a:solidFill>
            <a:schemeClr val="accent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10000"/>
          </a:lnSpc>
          <a:spcBef>
            <a:spcPts val="0"/>
          </a:spcBef>
          <a:spcAft>
            <a:spcPts val="0"/>
          </a:spcAft>
          <a:defRPr dirty="0" err="1" smtClean="0">
            <a:latin typeface="+mn-lt"/>
            <a:ea typeface="MS Mincho" panose="02020609040205080304" pitchFamily="49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mgen_DataStream-Exploration_071125" id="{0B9B1C38-9617-4152-9B45-E0FF7467AE8F}" vid="{C1CE1940-3BDC-4546-83AB-A99B494A3F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C386CCEED91642A994898AF024AD21" ma:contentTypeVersion="4" ma:contentTypeDescription="Create a new document." ma:contentTypeScope="" ma:versionID="9e4fbd1c7e9aca9ea46064dc3f05eec0">
  <xsd:schema xmlns:xsd="http://www.w3.org/2001/XMLSchema" xmlns:xs="http://www.w3.org/2001/XMLSchema" xmlns:p="http://schemas.microsoft.com/office/2006/metadata/properties" xmlns:ns2="f3bfe9bc-cfc4-4dad-aa56-55bd550449f1" targetNamespace="http://schemas.microsoft.com/office/2006/metadata/properties" ma:root="true" ma:fieldsID="4ec4735cefdb2484489356c7301e1be5" ns2:_="">
    <xsd:import namespace="f3bfe9bc-cfc4-4dad-aa56-55bd550449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bfe9bc-cfc4-4dad-aa56-55bd550449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585809-D833-4EB0-9E26-FC8463E5F4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bfe9bc-cfc4-4dad-aa56-55bd550449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A0E520-F386-42DC-9CDB-652017CA933C}">
  <ds:schemaRefs>
    <ds:schemaRef ds:uri="http://schemas.microsoft.com/office/2006/metadata/properties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029f0530-318b-4ec3-8161-f3d549853ef4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2d12187-754c-41a9-9e93-c3e1cfacc155"/>
    <ds:schemaRef ds:uri="15a81821-c4a3-47ca-acd2-297ae681d839"/>
  </ds:schemaRefs>
</ds:datastoreItem>
</file>

<file path=customXml/itemProps3.xml><?xml version="1.0" encoding="utf-8"?>
<ds:datastoreItem xmlns:ds="http://schemas.openxmlformats.org/officeDocument/2006/customXml" ds:itemID="{7128EB60-2366-4B71-8458-4B1CCE37A1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AMG_TMP_CorpUse_CorpPPT</Template>
  <TotalTime>0</TotalTime>
  <Words>412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Century Gothic</vt:lpstr>
      <vt:lpstr>Courier New</vt:lpstr>
      <vt:lpstr>Poppins</vt:lpstr>
      <vt:lpstr>Poppins Bold</vt:lpstr>
      <vt:lpstr>System Font Regular</vt:lpstr>
      <vt:lpstr>Amgen Corporate</vt:lpstr>
      <vt:lpstr>Erstattungstext Evolocumab: RE2* ab 1.12.2025 </vt:lpstr>
      <vt:lpstr>Erstattungstext Evolocumab: RE2* ab 1.12.2025 </vt:lpstr>
    </vt:vector>
  </TitlesOfParts>
  <Company>Amgen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Tran, Loan</dc:creator>
  <cp:lastModifiedBy>Fock, Valerie</cp:lastModifiedBy>
  <cp:revision>2</cp:revision>
  <dcterms:created xsi:type="dcterms:W3CDTF">2025-07-23T13:23:00Z</dcterms:created>
  <dcterms:modified xsi:type="dcterms:W3CDTF">2025-11-27T09:48:04Z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0x010100CAC386CCEED91642A994898AF024AD21</vt:lpwstr>
  </property>
  <property fmtid="{D5CDD505-2E9C-101B-9397-08002B2CF9AE}" pid="3" name="pdobSourceCropLeft">
    <vt:r8>0</vt:r8>
  </property>
  <property fmtid="{D5CDD505-2E9C-101B-9397-08002B2CF9AE}" pid="4" name="pdobSourceCropBottom">
    <vt:r8>0</vt:r8>
  </property>
  <property fmtid="{D5CDD505-2E9C-101B-9397-08002B2CF9AE}" pid="5" name="pdobSourceCropTop">
    <vt:r8>0</vt:r8>
  </property>
  <property fmtid="{D5CDD505-2E9C-101B-9397-08002B2CF9AE}" pid="6" name="pdobSourceOriginalWidth">
    <vt:r8>0</vt:r8>
  </property>
  <property fmtid="{D5CDD505-2E9C-101B-9397-08002B2CF9AE}" pid="7" name="pdobSourceCropRight">
    <vt:r8>0</vt:r8>
  </property>
  <property fmtid="{D5CDD505-2E9C-101B-9397-08002B2CF9AE}" pid="8" name="pdobSourceOriginalHeight">
    <vt:r8>0</vt:r8>
  </property>
  <property fmtid="{D5CDD505-2E9C-101B-9397-08002B2CF9AE}" pid="9" name="pdobSourceWidth">
    <vt:r8>142.958511352539</vt:r8>
  </property>
  <property fmtid="{D5CDD505-2E9C-101B-9397-08002B2CF9AE}" pid="10" name="pstrSourceShapeName">
    <vt:lpwstr>Rectangle 9</vt:lpwstr>
  </property>
  <property fmtid="{D5CDD505-2E9C-101B-9397-08002B2CF9AE}" pid="11" name="pintSourceSlideIndex">
    <vt:i4>3</vt:i4>
  </property>
  <property fmtid="{D5CDD505-2E9C-101B-9397-08002B2CF9AE}" pid="12" name="pdobSourceLeft">
    <vt:r8>739.747924804688</vt:r8>
  </property>
  <property fmtid="{D5CDD505-2E9C-101B-9397-08002B2CF9AE}" pid="13" name="pdobSourceHeight">
    <vt:r8>29.5593700408936</vt:r8>
  </property>
  <property fmtid="{D5CDD505-2E9C-101B-9397-08002B2CF9AE}" pid="14" name="pdobSourceTop">
    <vt:r8>131.51188659668</vt:r8>
  </property>
  <property fmtid="{D5CDD505-2E9C-101B-9397-08002B2CF9AE}" pid="15" name="MSIP_Label_8e19d756-792e-42a1-bcad-4cb9051ddd2d_Enabled">
    <vt:lpwstr>true</vt:lpwstr>
  </property>
  <property fmtid="{D5CDD505-2E9C-101B-9397-08002B2CF9AE}" pid="16" name="MSIP_Label_8e19d756-792e-42a1-bcad-4cb9051ddd2d_SetDate">
    <vt:lpwstr>2025-03-12T18:59:04Z</vt:lpwstr>
  </property>
  <property fmtid="{D5CDD505-2E9C-101B-9397-08002B2CF9AE}" pid="17" name="MSIP_Label_8e19d756-792e-42a1-bcad-4cb9051ddd2d_Method">
    <vt:lpwstr>Standard</vt:lpwstr>
  </property>
  <property fmtid="{D5CDD505-2E9C-101B-9397-08002B2CF9AE}" pid="18" name="MSIP_Label_8e19d756-792e-42a1-bcad-4cb9051ddd2d_Name">
    <vt:lpwstr>Confidential</vt:lpwstr>
  </property>
  <property fmtid="{D5CDD505-2E9C-101B-9397-08002B2CF9AE}" pid="19" name="MSIP_Label_8e19d756-792e-42a1-bcad-4cb9051ddd2d_SiteId">
    <vt:lpwstr>41eb501a-f671-4ce0-a5bf-b64168c3705f</vt:lpwstr>
  </property>
  <property fmtid="{D5CDD505-2E9C-101B-9397-08002B2CF9AE}" pid="20" name="MSIP_Label_8e19d756-792e-42a1-bcad-4cb9051ddd2d_ActionId">
    <vt:lpwstr>c16e56ec-ee7c-40f1-b916-33c6d95fd71a</vt:lpwstr>
  </property>
  <property fmtid="{D5CDD505-2E9C-101B-9397-08002B2CF9AE}" pid="21" name="MSIP_Label_8e19d756-792e-42a1-bcad-4cb9051ddd2d_ContentBits">
    <vt:lpwstr>2</vt:lpwstr>
  </property>
  <property fmtid="{D5CDD505-2E9C-101B-9397-08002B2CF9AE}" pid="22" name="MSIP_Label_8e19d756-792e-42a1-bcad-4cb9051ddd2d_Tag">
    <vt:lpwstr>50, 3, 0, 1</vt:lpwstr>
  </property>
  <property fmtid="{D5CDD505-2E9C-101B-9397-08002B2CF9AE}" pid="23" name="ClassificationContentMarkingFooterLocations">
    <vt:lpwstr>Amgen Corporate:4</vt:lpwstr>
  </property>
  <property fmtid="{D5CDD505-2E9C-101B-9397-08002B2CF9AE}" pid="24" name="ClassificationContentMarkingFooterText">
    <vt:lpwstr>Confidential - Not for Public Consumption or Distribution</vt:lpwstr>
  </property>
  <property fmtid="{D5CDD505-2E9C-101B-9397-08002B2CF9AE}" pid="25" name="MSIP_Label_f31142f3-8099-46d1-8755-df3fda1ce27f_Enabled">
    <vt:lpwstr>true</vt:lpwstr>
  </property>
  <property fmtid="{D5CDD505-2E9C-101B-9397-08002B2CF9AE}" pid="26" name="MSIP_Label_f31142f3-8099-46d1-8755-df3fda1ce27f_SetDate">
    <vt:lpwstr>2025-07-11T15:18:18Z</vt:lpwstr>
  </property>
  <property fmtid="{D5CDD505-2E9C-101B-9397-08002B2CF9AE}" pid="27" name="MSIP_Label_f31142f3-8099-46d1-8755-df3fda1ce27f_Method">
    <vt:lpwstr>Privileged</vt:lpwstr>
  </property>
  <property fmtid="{D5CDD505-2E9C-101B-9397-08002B2CF9AE}" pid="28" name="MSIP_Label_f31142f3-8099-46d1-8755-df3fda1ce27f_Name">
    <vt:lpwstr>Public_</vt:lpwstr>
  </property>
  <property fmtid="{D5CDD505-2E9C-101B-9397-08002B2CF9AE}" pid="29" name="MSIP_Label_f31142f3-8099-46d1-8755-df3fda1ce27f_SiteId">
    <vt:lpwstr>4b4266a6-1368-41af-ad5a-59eb634f7ad8</vt:lpwstr>
  </property>
  <property fmtid="{D5CDD505-2E9C-101B-9397-08002B2CF9AE}" pid="30" name="MSIP_Label_f31142f3-8099-46d1-8755-df3fda1ce27f_ActionId">
    <vt:lpwstr>f4888948-dd9b-4abd-a8c7-3ca57fb86419</vt:lpwstr>
  </property>
  <property fmtid="{D5CDD505-2E9C-101B-9397-08002B2CF9AE}" pid="31" name="MSIP_Label_f31142f3-8099-46d1-8755-df3fda1ce27f_ContentBits">
    <vt:lpwstr>0</vt:lpwstr>
  </property>
  <property fmtid="{D5CDD505-2E9C-101B-9397-08002B2CF9AE}" pid="32" name="MSIP_Label_f31142f3-8099-46d1-8755-df3fda1ce27f_Tag">
    <vt:lpwstr>10, 0, 1, 1</vt:lpwstr>
  </property>
  <property fmtid="{D5CDD505-2E9C-101B-9397-08002B2CF9AE}" pid="33" name="MediaServiceImageTags">
    <vt:lpwstr/>
  </property>
</Properties>
</file>