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5"/>
    <p:sldMasterId id="2147483715" r:id="rId6"/>
    <p:sldMasterId id="2147483728" r:id="rId7"/>
  </p:sldMasterIdLst>
  <p:notesMasterIdLst>
    <p:notesMasterId r:id="rId26"/>
  </p:notesMasterIdLst>
  <p:handoutMasterIdLst>
    <p:handoutMasterId r:id="rId27"/>
  </p:handoutMasterIdLst>
  <p:sldIdLst>
    <p:sldId id="1018" r:id="rId8"/>
    <p:sldId id="1032" r:id="rId9"/>
    <p:sldId id="512" r:id="rId10"/>
    <p:sldId id="1024" r:id="rId11"/>
    <p:sldId id="298" r:id="rId12"/>
    <p:sldId id="271" r:id="rId13"/>
    <p:sldId id="345" r:id="rId14"/>
    <p:sldId id="1019" r:id="rId15"/>
    <p:sldId id="341" r:id="rId16"/>
    <p:sldId id="342" r:id="rId17"/>
    <p:sldId id="343" r:id="rId18"/>
    <p:sldId id="344" r:id="rId19"/>
    <p:sldId id="1034" r:id="rId20"/>
    <p:sldId id="1039" r:id="rId21"/>
    <p:sldId id="1020" r:id="rId22"/>
    <p:sldId id="333" r:id="rId23"/>
    <p:sldId id="1035" r:id="rId24"/>
    <p:sldId id="1036" r:id="rId25"/>
  </p:sldIdLst>
  <p:sldSz cx="9144000" cy="5143500" type="screen16x9"/>
  <p:notesSz cx="6858000" cy="9144000"/>
  <p:custDataLst>
    <p:tags r:id="rId28"/>
  </p:custDataLst>
  <p:defaultTextStyle>
    <a:defPPr>
      <a:defRPr lang="en-US"/>
    </a:defPPr>
    <a:lvl1pPr algn="l" rtl="0" eaLnBrk="0" fontAlgn="base" hangingPunct="0">
      <a:spcBef>
        <a:spcPct val="0"/>
      </a:spcBef>
      <a:spcAft>
        <a:spcPct val="0"/>
      </a:spcAft>
      <a:defRPr sz="2000" kern="1200">
        <a:solidFill>
          <a:schemeClr val="tx1"/>
        </a:solidFill>
        <a:latin typeface="Helvetica" charset="0"/>
        <a:ea typeface="ＭＳ Ｐゴシック" charset="0"/>
        <a:cs typeface="+mn-cs"/>
      </a:defRPr>
    </a:lvl1pPr>
    <a:lvl2pPr marL="380985" algn="l" rtl="0" eaLnBrk="0" fontAlgn="base" hangingPunct="0">
      <a:spcBef>
        <a:spcPct val="0"/>
      </a:spcBef>
      <a:spcAft>
        <a:spcPct val="0"/>
      </a:spcAft>
      <a:defRPr sz="2000" kern="1200">
        <a:solidFill>
          <a:schemeClr val="tx1"/>
        </a:solidFill>
        <a:latin typeface="Helvetica" charset="0"/>
        <a:ea typeface="ＭＳ Ｐゴシック" charset="0"/>
        <a:cs typeface="+mn-cs"/>
      </a:defRPr>
    </a:lvl2pPr>
    <a:lvl3pPr marL="761970" algn="l" rtl="0" eaLnBrk="0" fontAlgn="base" hangingPunct="0">
      <a:spcBef>
        <a:spcPct val="0"/>
      </a:spcBef>
      <a:spcAft>
        <a:spcPct val="0"/>
      </a:spcAft>
      <a:defRPr sz="2000" kern="1200">
        <a:solidFill>
          <a:schemeClr val="tx1"/>
        </a:solidFill>
        <a:latin typeface="Helvetica" charset="0"/>
        <a:ea typeface="ＭＳ Ｐゴシック" charset="0"/>
        <a:cs typeface="+mn-cs"/>
      </a:defRPr>
    </a:lvl3pPr>
    <a:lvl4pPr marL="1142954" algn="l" rtl="0" eaLnBrk="0" fontAlgn="base" hangingPunct="0">
      <a:spcBef>
        <a:spcPct val="0"/>
      </a:spcBef>
      <a:spcAft>
        <a:spcPct val="0"/>
      </a:spcAft>
      <a:defRPr sz="2000" kern="1200">
        <a:solidFill>
          <a:schemeClr val="tx1"/>
        </a:solidFill>
        <a:latin typeface="Helvetica" charset="0"/>
        <a:ea typeface="ＭＳ Ｐゴシック" charset="0"/>
        <a:cs typeface="+mn-cs"/>
      </a:defRPr>
    </a:lvl4pPr>
    <a:lvl5pPr marL="1523939" algn="l" rtl="0" eaLnBrk="0" fontAlgn="base" hangingPunct="0">
      <a:spcBef>
        <a:spcPct val="0"/>
      </a:spcBef>
      <a:spcAft>
        <a:spcPct val="0"/>
      </a:spcAft>
      <a:defRPr sz="2000" kern="1200">
        <a:solidFill>
          <a:schemeClr val="tx1"/>
        </a:solidFill>
        <a:latin typeface="Helvetica" charset="0"/>
        <a:ea typeface="ＭＳ Ｐゴシック" charset="0"/>
        <a:cs typeface="+mn-cs"/>
      </a:defRPr>
    </a:lvl5pPr>
    <a:lvl6pPr marL="1904924" algn="l" defTabSz="380985" rtl="0" eaLnBrk="1" latinLnBrk="0" hangingPunct="1">
      <a:defRPr sz="2000" kern="1200">
        <a:solidFill>
          <a:schemeClr val="tx1"/>
        </a:solidFill>
        <a:latin typeface="Helvetica" charset="0"/>
        <a:ea typeface="ＭＳ Ｐゴシック" charset="0"/>
        <a:cs typeface="+mn-cs"/>
      </a:defRPr>
    </a:lvl6pPr>
    <a:lvl7pPr marL="2285909" algn="l" defTabSz="380985" rtl="0" eaLnBrk="1" latinLnBrk="0" hangingPunct="1">
      <a:defRPr sz="2000" kern="1200">
        <a:solidFill>
          <a:schemeClr val="tx1"/>
        </a:solidFill>
        <a:latin typeface="Helvetica" charset="0"/>
        <a:ea typeface="ＭＳ Ｐゴシック" charset="0"/>
        <a:cs typeface="+mn-cs"/>
      </a:defRPr>
    </a:lvl7pPr>
    <a:lvl8pPr marL="2666893" algn="l" defTabSz="380985" rtl="0" eaLnBrk="1" latinLnBrk="0" hangingPunct="1">
      <a:defRPr sz="2000" kern="1200">
        <a:solidFill>
          <a:schemeClr val="tx1"/>
        </a:solidFill>
        <a:latin typeface="Helvetica" charset="0"/>
        <a:ea typeface="ＭＳ Ｐゴシック" charset="0"/>
        <a:cs typeface="+mn-cs"/>
      </a:defRPr>
    </a:lvl8pPr>
    <a:lvl9pPr marL="3047878" algn="l" defTabSz="380985" rtl="0" eaLnBrk="1" latinLnBrk="0" hangingPunct="1">
      <a:defRPr sz="2000" kern="1200">
        <a:solidFill>
          <a:schemeClr val="tx1"/>
        </a:solidFill>
        <a:latin typeface="Helvetica" charset="0"/>
        <a:ea typeface="ＭＳ Ｐゴシック" charset="0"/>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000AA"/>
    <a:srgbClr val="0033AA"/>
    <a:srgbClr val="FFC84F"/>
    <a:srgbClr val="FFFFFF"/>
    <a:srgbClr val="00C8FF"/>
    <a:srgbClr val="00007F"/>
    <a:srgbClr val="000090"/>
    <a:srgbClr val="0034AA"/>
    <a:srgbClr val="9E0033"/>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397" autoAdjust="0"/>
    <p:restoredTop sz="50000" autoAdjust="0"/>
  </p:normalViewPr>
  <p:slideViewPr>
    <p:cSldViewPr snapToGrid="0">
      <p:cViewPr varScale="1">
        <p:scale>
          <a:sx n="150" d="100"/>
          <a:sy n="150" d="100"/>
        </p:scale>
        <p:origin x="888" y="108"/>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40" d="100"/>
        <a:sy n="140" d="100"/>
      </p:scale>
      <p:origin x="0" y="0"/>
    </p:cViewPr>
  </p:sorterViewPr>
  <p:notesViewPr>
    <p:cSldViewPr snapToGrid="0" snapToObjects="1">
      <p:cViewPr varScale="1">
        <p:scale>
          <a:sx n="132" d="100"/>
          <a:sy n="132" d="100"/>
        </p:scale>
        <p:origin x="-3712" y="-11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ags" Target="tags/tag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4F22ACC-8042-4372-AF21-116348BB1C6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2C1FCD8-4349-4946-9FA5-9EF974AEF1A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3B96837-6B90-4DE9-87CA-6694FB6A9C07}" type="datetimeFigureOut">
              <a:rPr lang="en-US" smtClean="0"/>
              <a:t>9/3/2021</a:t>
            </a:fld>
            <a:endParaRPr lang="en-US"/>
          </a:p>
        </p:txBody>
      </p:sp>
      <p:sp>
        <p:nvSpPr>
          <p:cNvPr id="4" name="Footer Placeholder 3">
            <a:extLst>
              <a:ext uri="{FF2B5EF4-FFF2-40B4-BE49-F238E27FC236}">
                <a16:creationId xmlns:a16="http://schemas.microsoft.com/office/drawing/2014/main" id="{8091803F-B7A9-4C0F-82F8-483FE1F534B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C78BD56-E619-4EBE-B10B-8535CCA98CB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744A879-1FBA-4322-AFE8-F3F8B12AF1CA}" type="slidenum">
              <a:rPr lang="en-US" smtClean="0"/>
              <a:t>‹#›</a:t>
            </a:fld>
            <a:endParaRPr lang="en-US"/>
          </a:p>
        </p:txBody>
      </p:sp>
    </p:spTree>
    <p:extLst>
      <p:ext uri="{BB962C8B-B14F-4D97-AF65-F5344CB8AC3E}">
        <p14:creationId xmlns:p14="http://schemas.microsoft.com/office/powerpoint/2010/main" val="20054776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7522" name="Rectangle 1026"/>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107523" name="Rectangle 1027"/>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107524" name="Rectangle 1028"/>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Lst>
        </p:spPr>
      </p:sp>
      <p:sp>
        <p:nvSpPr>
          <p:cNvPr id="107525" name="Rectangle 1029"/>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7526" name="Rectangle 1030"/>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107527" name="Rectangle 1031"/>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z="1200"/>
            </a:lvl1pPr>
          </a:lstStyle>
          <a:p>
            <a:fld id="{4EDF59C0-2ED0-034F-86E8-D12F04C622B7}" type="slidenum">
              <a:rPr lang="en-US"/>
              <a:pPr/>
              <a:t>‹#›</a:t>
            </a:fld>
            <a:endParaRPr lang="en-US"/>
          </a:p>
        </p:txBody>
      </p:sp>
    </p:spTree>
    <p:extLst>
      <p:ext uri="{BB962C8B-B14F-4D97-AF65-F5344CB8AC3E}">
        <p14:creationId xmlns:p14="http://schemas.microsoft.com/office/powerpoint/2010/main" val="2811276208"/>
      </p:ext>
    </p:extLst>
  </p:cSld>
  <p:clrMap bg1="lt1" tx1="dk1" bg2="lt2" tx2="dk2" accent1="accent1" accent2="accent2" accent3="accent3" accent4="accent4" accent5="accent5" accent6="accent6" hlink="hlink" folHlink="folHlink"/>
  <p:hf dt="0"/>
  <p:notesStyle>
    <a:lvl1pPr algn="l" rtl="0" fontAlgn="base">
      <a:spcBef>
        <a:spcPct val="30000"/>
      </a:spcBef>
      <a:spcAft>
        <a:spcPct val="0"/>
      </a:spcAft>
      <a:defRPr sz="1000" kern="1200">
        <a:solidFill>
          <a:schemeClr val="tx1"/>
        </a:solidFill>
        <a:latin typeface="Times" charset="0"/>
        <a:ea typeface="ＭＳ Ｐゴシック" charset="0"/>
        <a:cs typeface="+mn-cs"/>
      </a:defRPr>
    </a:lvl1pPr>
    <a:lvl2pPr marL="380985" algn="l" rtl="0" fontAlgn="base">
      <a:spcBef>
        <a:spcPct val="30000"/>
      </a:spcBef>
      <a:spcAft>
        <a:spcPct val="0"/>
      </a:spcAft>
      <a:defRPr sz="1000" kern="1200">
        <a:solidFill>
          <a:schemeClr val="tx1"/>
        </a:solidFill>
        <a:latin typeface="Times" charset="0"/>
        <a:ea typeface="ＭＳ Ｐゴシック" charset="0"/>
        <a:cs typeface="+mn-cs"/>
      </a:defRPr>
    </a:lvl2pPr>
    <a:lvl3pPr marL="761970" algn="l" rtl="0" fontAlgn="base">
      <a:spcBef>
        <a:spcPct val="30000"/>
      </a:spcBef>
      <a:spcAft>
        <a:spcPct val="0"/>
      </a:spcAft>
      <a:defRPr sz="1000" kern="1200">
        <a:solidFill>
          <a:schemeClr val="tx1"/>
        </a:solidFill>
        <a:latin typeface="Times" charset="0"/>
        <a:ea typeface="ＭＳ Ｐゴシック" charset="0"/>
        <a:cs typeface="+mn-cs"/>
      </a:defRPr>
    </a:lvl3pPr>
    <a:lvl4pPr marL="1142954" algn="l" rtl="0" fontAlgn="base">
      <a:spcBef>
        <a:spcPct val="30000"/>
      </a:spcBef>
      <a:spcAft>
        <a:spcPct val="0"/>
      </a:spcAft>
      <a:defRPr sz="1000" kern="1200">
        <a:solidFill>
          <a:schemeClr val="tx1"/>
        </a:solidFill>
        <a:latin typeface="Times" charset="0"/>
        <a:ea typeface="ＭＳ Ｐゴシック" charset="0"/>
        <a:cs typeface="+mn-cs"/>
      </a:defRPr>
    </a:lvl4pPr>
    <a:lvl5pPr marL="1523939" algn="l" rtl="0" fontAlgn="base">
      <a:spcBef>
        <a:spcPct val="30000"/>
      </a:spcBef>
      <a:spcAft>
        <a:spcPct val="0"/>
      </a:spcAft>
      <a:defRPr sz="1000" kern="1200">
        <a:solidFill>
          <a:schemeClr val="tx1"/>
        </a:solidFill>
        <a:latin typeface="Times" charset="0"/>
        <a:ea typeface="ＭＳ Ｐゴシック" charset="0"/>
        <a:cs typeface="+mn-cs"/>
      </a:defRPr>
    </a:lvl5pPr>
    <a:lvl6pPr marL="1904924" algn="l" defTabSz="380985" rtl="0" eaLnBrk="1" latinLnBrk="0" hangingPunct="1">
      <a:defRPr sz="1000" kern="1200">
        <a:solidFill>
          <a:schemeClr val="tx1"/>
        </a:solidFill>
        <a:latin typeface="+mn-lt"/>
        <a:ea typeface="+mn-ea"/>
        <a:cs typeface="+mn-cs"/>
      </a:defRPr>
    </a:lvl6pPr>
    <a:lvl7pPr marL="2285909" algn="l" defTabSz="380985" rtl="0" eaLnBrk="1" latinLnBrk="0" hangingPunct="1">
      <a:defRPr sz="1000" kern="1200">
        <a:solidFill>
          <a:schemeClr val="tx1"/>
        </a:solidFill>
        <a:latin typeface="+mn-lt"/>
        <a:ea typeface="+mn-ea"/>
        <a:cs typeface="+mn-cs"/>
      </a:defRPr>
    </a:lvl7pPr>
    <a:lvl8pPr marL="2666893" algn="l" defTabSz="380985" rtl="0" eaLnBrk="1" latinLnBrk="0" hangingPunct="1">
      <a:defRPr sz="1000" kern="1200">
        <a:solidFill>
          <a:schemeClr val="tx1"/>
        </a:solidFill>
        <a:latin typeface="+mn-lt"/>
        <a:ea typeface="+mn-ea"/>
        <a:cs typeface="+mn-cs"/>
      </a:defRPr>
    </a:lvl8pPr>
    <a:lvl9pPr marL="3047878" algn="l" defTabSz="380985"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4" name="Notes Placeholder 3"/>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315903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4EDF59C0-2ED0-034F-86E8-D12F04C622B7}" type="slidenum">
              <a:rPr lang="en-US" smtClean="0"/>
              <a:pPr/>
              <a:t>10</a:t>
            </a:fld>
            <a:endParaRPr lang="en-US"/>
          </a:p>
        </p:txBody>
      </p:sp>
    </p:spTree>
    <p:extLst>
      <p:ext uri="{BB962C8B-B14F-4D97-AF65-F5344CB8AC3E}">
        <p14:creationId xmlns:p14="http://schemas.microsoft.com/office/powerpoint/2010/main" val="5863037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4EDF59C0-2ED0-034F-86E8-D12F04C622B7}" type="slidenum">
              <a:rPr lang="en-US" smtClean="0"/>
              <a:pPr/>
              <a:t>11</a:t>
            </a:fld>
            <a:endParaRPr lang="en-US"/>
          </a:p>
        </p:txBody>
      </p:sp>
    </p:spTree>
    <p:extLst>
      <p:ext uri="{BB962C8B-B14F-4D97-AF65-F5344CB8AC3E}">
        <p14:creationId xmlns:p14="http://schemas.microsoft.com/office/powerpoint/2010/main" val="3947367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4EDF59C0-2ED0-034F-86E8-D12F04C622B7}" type="slidenum">
              <a:rPr lang="en-US" smtClean="0"/>
              <a:pPr/>
              <a:t>12</a:t>
            </a:fld>
            <a:endParaRPr lang="en-US"/>
          </a:p>
        </p:txBody>
      </p:sp>
    </p:spTree>
    <p:extLst>
      <p:ext uri="{BB962C8B-B14F-4D97-AF65-F5344CB8AC3E}">
        <p14:creationId xmlns:p14="http://schemas.microsoft.com/office/powerpoint/2010/main" val="32547769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4EDF59C0-2ED0-034F-86E8-D12F04C622B7}" type="slidenum">
              <a:rPr lang="en-US" smtClean="0"/>
              <a:pPr/>
              <a:t>13</a:t>
            </a:fld>
            <a:endParaRPr lang="en-US"/>
          </a:p>
        </p:txBody>
      </p:sp>
    </p:spTree>
    <p:extLst>
      <p:ext uri="{BB962C8B-B14F-4D97-AF65-F5344CB8AC3E}">
        <p14:creationId xmlns:p14="http://schemas.microsoft.com/office/powerpoint/2010/main" val="366823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4EDF59C0-2ED0-034F-86E8-D12F04C622B7}" type="slidenum">
              <a:rPr lang="en-US" smtClean="0"/>
              <a:pPr/>
              <a:t>14</a:t>
            </a:fld>
            <a:endParaRPr lang="en-US"/>
          </a:p>
        </p:txBody>
      </p:sp>
    </p:spTree>
    <p:extLst>
      <p:ext uri="{BB962C8B-B14F-4D97-AF65-F5344CB8AC3E}">
        <p14:creationId xmlns:p14="http://schemas.microsoft.com/office/powerpoint/2010/main" val="32815783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4EDF59C0-2ED0-034F-86E8-D12F04C622B7}" type="slidenum">
              <a:rPr lang="en-US" smtClean="0"/>
              <a:pPr/>
              <a:t>15</a:t>
            </a:fld>
            <a:endParaRPr lang="en-US"/>
          </a:p>
        </p:txBody>
      </p:sp>
    </p:spTree>
    <p:extLst>
      <p:ext uri="{BB962C8B-B14F-4D97-AF65-F5344CB8AC3E}">
        <p14:creationId xmlns:p14="http://schemas.microsoft.com/office/powerpoint/2010/main" val="17578335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EBDDDD28-D114-8546-8A9A-CB15F8A539C0}" type="slidenum">
              <a:rPr lang="en-US"/>
              <a:pPr/>
              <a:t>16</a:t>
            </a:fld>
            <a:endParaRPr lang="en-US"/>
          </a:p>
        </p:txBody>
      </p:sp>
      <p:sp>
        <p:nvSpPr>
          <p:cNvPr id="113666"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 xmlns:ma14="http://schemas.microsoft.com/office/mac/drawingml/2011/main" val="1"/>
            </a:ext>
          </a:extLst>
        </p:spPr>
      </p:sp>
      <p:sp>
        <p:nvSpPr>
          <p:cNvPr id="1136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4EDF59C0-2ED0-034F-86E8-D12F04C622B7}" type="slidenum">
              <a:rPr lang="en-US" smtClean="0"/>
              <a:pPr/>
              <a:t>17</a:t>
            </a:fld>
            <a:endParaRPr lang="en-US"/>
          </a:p>
        </p:txBody>
      </p:sp>
    </p:spTree>
    <p:extLst>
      <p:ext uri="{BB962C8B-B14F-4D97-AF65-F5344CB8AC3E}">
        <p14:creationId xmlns:p14="http://schemas.microsoft.com/office/powerpoint/2010/main" val="31042783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4EDF59C0-2ED0-034F-86E8-D12F04C622B7}" type="slidenum">
              <a:rPr lang="en-US" smtClean="0"/>
              <a:pPr/>
              <a:t>18</a:t>
            </a:fld>
            <a:endParaRPr lang="en-US"/>
          </a:p>
        </p:txBody>
      </p:sp>
    </p:spTree>
    <p:extLst>
      <p:ext uri="{BB962C8B-B14F-4D97-AF65-F5344CB8AC3E}">
        <p14:creationId xmlns:p14="http://schemas.microsoft.com/office/powerpoint/2010/main" val="1066963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6419CA13-4530-CA47-AD07-2781C2970803}" type="slidenum">
              <a:rPr lang="en-US"/>
              <a:pPr/>
              <a:t>2</a:t>
            </a:fld>
            <a:endParaRPr lang="en-US"/>
          </a:p>
        </p:txBody>
      </p:sp>
      <p:sp>
        <p:nvSpPr>
          <p:cNvPr id="109570" name="Rectangle 1026"/>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109571" name="Rectangle 1027"/>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6516140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4EDF59C0-2ED0-034F-86E8-D12F04C622B7}" type="slidenum">
              <a:rPr lang="en-US" smtClean="0"/>
              <a:pPr/>
              <a:t>3</a:t>
            </a:fld>
            <a:endParaRPr lang="en-US"/>
          </a:p>
        </p:txBody>
      </p:sp>
    </p:spTree>
    <p:extLst>
      <p:ext uri="{BB962C8B-B14F-4D97-AF65-F5344CB8AC3E}">
        <p14:creationId xmlns:p14="http://schemas.microsoft.com/office/powerpoint/2010/main" val="17931700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4EDF59C0-2ED0-034F-86E8-D12F04C622B7}" type="slidenum">
              <a:rPr lang="en-US" smtClean="0"/>
              <a:pPr/>
              <a:t>4</a:t>
            </a:fld>
            <a:endParaRPr lang="en-US"/>
          </a:p>
        </p:txBody>
      </p:sp>
    </p:spTree>
    <p:extLst>
      <p:ext uri="{BB962C8B-B14F-4D97-AF65-F5344CB8AC3E}">
        <p14:creationId xmlns:p14="http://schemas.microsoft.com/office/powerpoint/2010/main" val="11584070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92CB99E8-66D1-5E4D-8859-AC6882689294}" type="slidenum">
              <a:rPr lang="en-US"/>
              <a:pPr/>
              <a:t>5</a:t>
            </a:fld>
            <a:endParaRPr lang="en-US"/>
          </a:p>
        </p:txBody>
      </p:sp>
      <p:sp>
        <p:nvSpPr>
          <p:cNvPr id="110594" name="Rectangle 1026"/>
          <p:cNvSpPr>
            <a:spLocks noGrp="1" noRot="1" noChangeAspect="1" noChangeArrowheads="1" noTextEdit="1"/>
          </p:cNvSpPr>
          <p:nvPr>
            <p:ph type="sldImg"/>
          </p:nvPr>
        </p:nvSpPr>
        <p:spPr>
          <a:xfrm>
            <a:off x="381000" y="685800"/>
            <a:ext cx="6096000" cy="3429000"/>
          </a:xfrm>
          <a:ln/>
          <a:extLst>
            <a:ext uri="{FAA26D3D-D897-4be2-8F04-BA451C77F1D7}">
              <ma14:placeholderFlag xmlns:ma14="http://schemas.microsoft.com/office/mac/drawingml/2011/main" xmlns="" val="1"/>
            </a:ext>
          </a:extLst>
        </p:spPr>
      </p:sp>
      <p:sp>
        <p:nvSpPr>
          <p:cNvPr id="110595" name="Rectangle 1027"/>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6243581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EBDDDD28-D114-8546-8A9A-CB15F8A539C0}" type="slidenum">
              <a:rPr lang="en-US"/>
              <a:pPr/>
              <a:t>6</a:t>
            </a:fld>
            <a:endParaRPr lang="en-US"/>
          </a:p>
        </p:txBody>
      </p:sp>
      <p:sp>
        <p:nvSpPr>
          <p:cNvPr id="113666"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 xmlns:ma14="http://schemas.microsoft.com/office/mac/drawingml/2011/main" val="1"/>
            </a:ext>
          </a:extLst>
        </p:spPr>
      </p:sp>
      <p:sp>
        <p:nvSpPr>
          <p:cNvPr id="1136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4EDF59C0-2ED0-034F-86E8-D12F04C622B7}" type="slidenum">
              <a:rPr lang="en-US" smtClean="0"/>
              <a:pPr/>
              <a:t>7</a:t>
            </a:fld>
            <a:endParaRPr lang="en-US"/>
          </a:p>
        </p:txBody>
      </p:sp>
    </p:spTree>
    <p:extLst>
      <p:ext uri="{BB962C8B-B14F-4D97-AF65-F5344CB8AC3E}">
        <p14:creationId xmlns:p14="http://schemas.microsoft.com/office/powerpoint/2010/main" val="38425018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4EDF59C0-2ED0-034F-86E8-D12F04C622B7}" type="slidenum">
              <a:rPr lang="en-US" smtClean="0"/>
              <a:pPr/>
              <a:t>8</a:t>
            </a:fld>
            <a:endParaRPr lang="en-US"/>
          </a:p>
        </p:txBody>
      </p:sp>
    </p:spTree>
    <p:extLst>
      <p:ext uri="{BB962C8B-B14F-4D97-AF65-F5344CB8AC3E}">
        <p14:creationId xmlns:p14="http://schemas.microsoft.com/office/powerpoint/2010/main" val="5570446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4EDF59C0-2ED0-034F-86E8-D12F04C622B7}" type="slidenum">
              <a:rPr lang="en-US" smtClean="0"/>
              <a:pPr/>
              <a:t>9</a:t>
            </a:fld>
            <a:endParaRPr lang="en-US"/>
          </a:p>
        </p:txBody>
      </p:sp>
    </p:spTree>
    <p:extLst>
      <p:ext uri="{BB962C8B-B14F-4D97-AF65-F5344CB8AC3E}">
        <p14:creationId xmlns:p14="http://schemas.microsoft.com/office/powerpoint/2010/main" val="2031062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461665"/>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BD4B29D-607D-CC4A-ABF4-7AD93C00884A}" type="slidenum">
              <a:rPr lang="en-US"/>
              <a:pPr/>
              <a:t>‹#›</a:t>
            </a:fld>
            <a:endParaRPr lang="en-US"/>
          </a:p>
        </p:txBody>
      </p:sp>
    </p:spTree>
    <p:extLst>
      <p:ext uri="{BB962C8B-B14F-4D97-AF65-F5344CB8AC3E}">
        <p14:creationId xmlns:p14="http://schemas.microsoft.com/office/powerpoint/2010/main" val="2623726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2382691" y="1441847"/>
            <a:ext cx="6075509" cy="17127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45CFA3F-7208-A846-943F-05836E0776FD}" type="slidenum">
              <a:rPr lang="en-US"/>
              <a:pPr/>
              <a:t>‹#›</a:t>
            </a:fld>
            <a:endParaRPr lang="en-US"/>
          </a:p>
        </p:txBody>
      </p:sp>
    </p:spTree>
    <p:extLst>
      <p:ext uri="{BB962C8B-B14F-4D97-AF65-F5344CB8AC3E}">
        <p14:creationId xmlns:p14="http://schemas.microsoft.com/office/powerpoint/2010/main" val="38863958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466726"/>
            <a:ext cx="1943100" cy="267057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795843" y="466726"/>
            <a:ext cx="2566857" cy="267057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F734AE-5A83-7C46-9E7B-2F49AE48CC72}" type="slidenum">
              <a:rPr lang="en-US"/>
              <a:pPr/>
              <a:t>‹#›</a:t>
            </a:fld>
            <a:endParaRPr lang="en-US"/>
          </a:p>
        </p:txBody>
      </p:sp>
    </p:spTree>
    <p:extLst>
      <p:ext uri="{BB962C8B-B14F-4D97-AF65-F5344CB8AC3E}">
        <p14:creationId xmlns:p14="http://schemas.microsoft.com/office/powerpoint/2010/main" val="8031687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466725"/>
            <a:ext cx="7772400" cy="857250"/>
          </a:xfrm>
        </p:spPr>
        <p:txBody>
          <a:bodyPr/>
          <a:lstStyle/>
          <a:p>
            <a:r>
              <a:rPr lang="en-US"/>
              <a:t>Click to edit Master title style</a:t>
            </a:r>
          </a:p>
        </p:txBody>
      </p:sp>
      <p:sp>
        <p:nvSpPr>
          <p:cNvPr id="3" name="Table Placeholder 2"/>
          <p:cNvSpPr>
            <a:spLocks noGrp="1"/>
          </p:cNvSpPr>
          <p:nvPr>
            <p:ph type="tbl" idx="1"/>
          </p:nvPr>
        </p:nvSpPr>
        <p:spPr>
          <a:xfrm>
            <a:off x="685800" y="1441847"/>
            <a:ext cx="7772400" cy="461665"/>
          </a:xfrm>
        </p:spPr>
        <p:txBody>
          <a:bodyPr/>
          <a:lstStyle/>
          <a:p>
            <a:endParaRPr lang="en-US"/>
          </a:p>
        </p:txBody>
      </p:sp>
      <p:sp>
        <p:nvSpPr>
          <p:cNvPr id="4" name="Date Placeholder 3"/>
          <p:cNvSpPr>
            <a:spLocks noGrp="1"/>
          </p:cNvSpPr>
          <p:nvPr>
            <p:ph type="dt" sz="half" idx="10"/>
          </p:nvPr>
        </p:nvSpPr>
        <p:spPr>
          <a:xfrm>
            <a:off x="685800" y="4686300"/>
            <a:ext cx="1905000" cy="342900"/>
          </a:xfrm>
        </p:spPr>
        <p:txBody>
          <a:bodyPr/>
          <a:lstStyle>
            <a:lvl1pPr>
              <a:defRPr/>
            </a:lvl1pPr>
          </a:lstStyle>
          <a:p>
            <a:endParaRPr lang="en-US"/>
          </a:p>
        </p:txBody>
      </p:sp>
      <p:sp>
        <p:nvSpPr>
          <p:cNvPr id="5" name="Footer Placeholder 4"/>
          <p:cNvSpPr>
            <a:spLocks noGrp="1"/>
          </p:cNvSpPr>
          <p:nvPr>
            <p:ph type="ftr" sz="quarter" idx="11"/>
          </p:nvPr>
        </p:nvSpPr>
        <p:spPr>
          <a:xfrm>
            <a:off x="3124200" y="4686300"/>
            <a:ext cx="2895600" cy="342900"/>
          </a:xfrm>
        </p:spPr>
        <p:txBody>
          <a:bodyPr/>
          <a:lstStyle>
            <a:lvl1pPr>
              <a:defRPr/>
            </a:lvl1pPr>
          </a:lstStyle>
          <a:p>
            <a:endParaRPr lang="en-US"/>
          </a:p>
        </p:txBody>
      </p:sp>
      <p:sp>
        <p:nvSpPr>
          <p:cNvPr id="6" name="Slide Number Placeholder 5"/>
          <p:cNvSpPr>
            <a:spLocks noGrp="1"/>
          </p:cNvSpPr>
          <p:nvPr>
            <p:ph type="sldNum" sz="quarter" idx="12"/>
          </p:nvPr>
        </p:nvSpPr>
        <p:spPr>
          <a:xfrm>
            <a:off x="6553200" y="4686300"/>
            <a:ext cx="1905000" cy="342900"/>
          </a:xfrm>
        </p:spPr>
        <p:txBody>
          <a:bodyPr/>
          <a:lstStyle>
            <a:lvl1pPr>
              <a:defRPr/>
            </a:lvl1pPr>
          </a:lstStyle>
          <a:p>
            <a:fld id="{28725415-8706-1C42-AEB7-47D4EA5323DA}" type="slidenum">
              <a:rPr lang="en-US"/>
              <a:pPr/>
              <a:t>‹#›</a:t>
            </a:fld>
            <a:endParaRPr lang="en-US"/>
          </a:p>
        </p:txBody>
      </p:sp>
    </p:spTree>
    <p:extLst>
      <p:ext uri="{BB962C8B-B14F-4D97-AF65-F5344CB8AC3E}">
        <p14:creationId xmlns:p14="http://schemas.microsoft.com/office/powerpoint/2010/main" val="534360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466725"/>
            <a:ext cx="7772400" cy="857250"/>
          </a:xfrm>
        </p:spPr>
        <p:txBody>
          <a:bodyPr/>
          <a:lstStyle/>
          <a:p>
            <a:r>
              <a:rPr lang="en-US"/>
              <a:t>Click to edit Master title style</a:t>
            </a:r>
          </a:p>
        </p:txBody>
      </p:sp>
      <p:sp>
        <p:nvSpPr>
          <p:cNvPr id="3" name="Chart Placeholder 2"/>
          <p:cNvSpPr>
            <a:spLocks noGrp="1"/>
          </p:cNvSpPr>
          <p:nvPr>
            <p:ph type="chart" idx="1"/>
          </p:nvPr>
        </p:nvSpPr>
        <p:spPr>
          <a:xfrm>
            <a:off x="685800" y="1441847"/>
            <a:ext cx="7772400" cy="461665"/>
          </a:xfrm>
        </p:spPr>
        <p:txBody>
          <a:bodyPr/>
          <a:lstStyle/>
          <a:p>
            <a:endParaRPr lang="en-US"/>
          </a:p>
        </p:txBody>
      </p:sp>
      <p:sp>
        <p:nvSpPr>
          <p:cNvPr id="4" name="Date Placeholder 3"/>
          <p:cNvSpPr>
            <a:spLocks noGrp="1"/>
          </p:cNvSpPr>
          <p:nvPr>
            <p:ph type="dt" sz="half" idx="10"/>
          </p:nvPr>
        </p:nvSpPr>
        <p:spPr>
          <a:xfrm>
            <a:off x="685800" y="4686300"/>
            <a:ext cx="1905000" cy="342900"/>
          </a:xfrm>
        </p:spPr>
        <p:txBody>
          <a:bodyPr/>
          <a:lstStyle>
            <a:lvl1pPr>
              <a:defRPr/>
            </a:lvl1pPr>
          </a:lstStyle>
          <a:p>
            <a:endParaRPr lang="en-US"/>
          </a:p>
        </p:txBody>
      </p:sp>
      <p:sp>
        <p:nvSpPr>
          <p:cNvPr id="5" name="Footer Placeholder 4"/>
          <p:cNvSpPr>
            <a:spLocks noGrp="1"/>
          </p:cNvSpPr>
          <p:nvPr>
            <p:ph type="ftr" sz="quarter" idx="11"/>
          </p:nvPr>
        </p:nvSpPr>
        <p:spPr>
          <a:xfrm>
            <a:off x="3124200" y="4686300"/>
            <a:ext cx="2895600" cy="342900"/>
          </a:xfrm>
        </p:spPr>
        <p:txBody>
          <a:bodyPr/>
          <a:lstStyle>
            <a:lvl1pPr>
              <a:defRPr/>
            </a:lvl1pPr>
          </a:lstStyle>
          <a:p>
            <a:endParaRPr lang="en-US"/>
          </a:p>
        </p:txBody>
      </p:sp>
      <p:sp>
        <p:nvSpPr>
          <p:cNvPr id="6" name="Slide Number Placeholder 5"/>
          <p:cNvSpPr>
            <a:spLocks noGrp="1"/>
          </p:cNvSpPr>
          <p:nvPr>
            <p:ph type="sldNum" sz="quarter" idx="12"/>
          </p:nvPr>
        </p:nvSpPr>
        <p:spPr>
          <a:xfrm>
            <a:off x="6553200" y="4686300"/>
            <a:ext cx="1905000" cy="342900"/>
          </a:xfrm>
        </p:spPr>
        <p:txBody>
          <a:bodyPr/>
          <a:lstStyle>
            <a:lvl1pPr>
              <a:defRPr/>
            </a:lvl1pPr>
          </a:lstStyle>
          <a:p>
            <a:fld id="{FBB461A0-E67C-2048-8B95-99A082EC6F0C}" type="slidenum">
              <a:rPr lang="en-US"/>
              <a:pPr/>
              <a:t>‹#›</a:t>
            </a:fld>
            <a:endParaRPr lang="en-US"/>
          </a:p>
        </p:txBody>
      </p:sp>
    </p:spTree>
    <p:extLst>
      <p:ext uri="{BB962C8B-B14F-4D97-AF65-F5344CB8AC3E}">
        <p14:creationId xmlns:p14="http://schemas.microsoft.com/office/powerpoint/2010/main" val="7196961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5"/>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461633"/>
          </a:xfrm>
        </p:spPr>
        <p:txBody>
          <a:bodyPr/>
          <a:lstStyle>
            <a:lvl1pPr marL="0" indent="0" algn="ctr">
              <a:buNone/>
              <a:defRPr/>
            </a:lvl1pPr>
            <a:lvl2pPr marL="342779" indent="0" algn="ctr">
              <a:buNone/>
              <a:defRPr/>
            </a:lvl2pPr>
            <a:lvl3pPr marL="685559" indent="0" algn="ctr">
              <a:buNone/>
              <a:defRPr/>
            </a:lvl3pPr>
            <a:lvl4pPr marL="1028339" indent="0" algn="ctr">
              <a:buNone/>
              <a:defRPr/>
            </a:lvl4pPr>
            <a:lvl5pPr marL="1371119" indent="0" algn="ctr">
              <a:buNone/>
              <a:defRPr/>
            </a:lvl5pPr>
            <a:lvl6pPr marL="1713899" indent="0" algn="ctr">
              <a:buNone/>
              <a:defRPr/>
            </a:lvl6pPr>
            <a:lvl7pPr marL="2056678" indent="0" algn="ctr">
              <a:buNone/>
              <a:defRPr/>
            </a:lvl7pPr>
            <a:lvl8pPr marL="2399459" indent="0" algn="ctr">
              <a:buNone/>
              <a:defRPr/>
            </a:lvl8pPr>
            <a:lvl9pPr marL="2742237"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A8ADEAC-3141-4F44-BCE4-0814C73E064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88166486"/>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8845139-7C6C-194D-BFB2-92BDB37890F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0351148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204"/>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56985"/>
            <a:ext cx="7772400" cy="323133"/>
          </a:xfrm>
        </p:spPr>
        <p:txBody>
          <a:bodyPr anchor="b"/>
          <a:lstStyle>
            <a:lvl1pPr marL="0" indent="0">
              <a:buNone/>
              <a:defRPr sz="1500"/>
            </a:lvl1pPr>
            <a:lvl2pPr marL="342779" indent="0">
              <a:buNone/>
              <a:defRPr sz="1350"/>
            </a:lvl2pPr>
            <a:lvl3pPr marL="685559" indent="0">
              <a:buNone/>
              <a:defRPr sz="1200"/>
            </a:lvl3pPr>
            <a:lvl4pPr marL="1028339" indent="0">
              <a:buNone/>
              <a:defRPr sz="1050"/>
            </a:lvl4pPr>
            <a:lvl5pPr marL="1371119" indent="0">
              <a:buNone/>
              <a:defRPr sz="1050"/>
            </a:lvl5pPr>
            <a:lvl6pPr marL="1713899" indent="0">
              <a:buNone/>
              <a:defRPr sz="1050"/>
            </a:lvl6pPr>
            <a:lvl7pPr marL="2056678" indent="0">
              <a:buNone/>
              <a:defRPr sz="1050"/>
            </a:lvl7pPr>
            <a:lvl8pPr marL="2399459" indent="0">
              <a:buNone/>
              <a:defRPr sz="1050"/>
            </a:lvl8pPr>
            <a:lvl9pPr marL="2742237" indent="0">
              <a:buNone/>
              <a:defRPr sz="105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D26F6D7-5EB0-014F-A3C6-A8485303A46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99313667"/>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441876"/>
            <a:ext cx="3810000" cy="1846627"/>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41876"/>
            <a:ext cx="3810000" cy="1846627"/>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FFB334-C4B0-9E4C-9029-000AA0739ED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63913201"/>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405288"/>
            <a:ext cx="4040188" cy="369300"/>
          </a:xfrm>
        </p:spPr>
        <p:txBody>
          <a:bodyPr anchor="b"/>
          <a:lstStyle>
            <a:lvl1pPr marL="0" indent="0">
              <a:buNone/>
              <a:defRPr sz="1800" b="1"/>
            </a:lvl1pPr>
            <a:lvl2pPr marL="342779" indent="0">
              <a:buNone/>
              <a:defRPr sz="1500" b="1"/>
            </a:lvl2pPr>
            <a:lvl3pPr marL="685559" indent="0">
              <a:buNone/>
              <a:defRPr sz="1350" b="1"/>
            </a:lvl3pPr>
            <a:lvl4pPr marL="1028339" indent="0">
              <a:buNone/>
              <a:defRPr sz="1200" b="1"/>
            </a:lvl4pPr>
            <a:lvl5pPr marL="1371119" indent="0">
              <a:buNone/>
              <a:defRPr sz="1200" b="1"/>
            </a:lvl5pPr>
            <a:lvl6pPr marL="1713899" indent="0">
              <a:buNone/>
              <a:defRPr sz="1200" b="1"/>
            </a:lvl6pPr>
            <a:lvl7pPr marL="2056678" indent="0">
              <a:buNone/>
              <a:defRPr sz="1200" b="1"/>
            </a:lvl7pPr>
            <a:lvl8pPr marL="2399459" indent="0">
              <a:buNone/>
              <a:defRPr sz="1200" b="1"/>
            </a:lvl8pPr>
            <a:lvl9pPr marL="2742237"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1" y="1631156"/>
            <a:ext cx="4040188" cy="133879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6" y="1405306"/>
            <a:ext cx="4041775" cy="369300"/>
          </a:xfrm>
        </p:spPr>
        <p:txBody>
          <a:bodyPr anchor="b"/>
          <a:lstStyle>
            <a:lvl1pPr marL="0" indent="0">
              <a:buNone/>
              <a:defRPr sz="1800" b="1"/>
            </a:lvl1pPr>
            <a:lvl2pPr marL="342779" indent="0">
              <a:buNone/>
              <a:defRPr sz="1500" b="1"/>
            </a:lvl2pPr>
            <a:lvl3pPr marL="685559" indent="0">
              <a:buNone/>
              <a:defRPr sz="1350" b="1"/>
            </a:lvl3pPr>
            <a:lvl4pPr marL="1028339" indent="0">
              <a:buNone/>
              <a:defRPr sz="1200" b="1"/>
            </a:lvl4pPr>
            <a:lvl5pPr marL="1371119" indent="0">
              <a:buNone/>
              <a:defRPr sz="1200" b="1"/>
            </a:lvl5pPr>
            <a:lvl6pPr marL="1713899" indent="0">
              <a:buNone/>
              <a:defRPr sz="1200" b="1"/>
            </a:lvl6pPr>
            <a:lvl7pPr marL="2056678" indent="0">
              <a:buNone/>
              <a:defRPr sz="1200" b="1"/>
            </a:lvl7pPr>
            <a:lvl8pPr marL="2399459" indent="0">
              <a:buNone/>
              <a:defRPr sz="1200" b="1"/>
            </a:lvl8pPr>
            <a:lvl9pPr marL="2742237"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46" y="1631156"/>
            <a:ext cx="4041775" cy="133879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B189CFCD-FB4F-574A-96EB-CF3AA2FB028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70240006"/>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40221F75-EF8E-5347-9AA0-0D292A8B047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44824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CA3F226-8AF3-A846-93C2-1A18A8D468D0}" type="slidenum">
              <a:rPr lang="en-US"/>
              <a:pPr/>
              <a:t>‹#›</a:t>
            </a:fld>
            <a:endParaRPr lang="en-US"/>
          </a:p>
        </p:txBody>
      </p:sp>
    </p:spTree>
    <p:extLst>
      <p:ext uri="{BB962C8B-B14F-4D97-AF65-F5344CB8AC3E}">
        <p14:creationId xmlns:p14="http://schemas.microsoft.com/office/powerpoint/2010/main" val="27045042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9794C565-BC12-E740-8F92-967521D65B6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5725343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816"/>
            <a:ext cx="5111750" cy="1735828"/>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4" y="1076352"/>
            <a:ext cx="3008313" cy="253883"/>
          </a:xfrm>
        </p:spPr>
        <p:txBody>
          <a:bodyPr/>
          <a:lstStyle>
            <a:lvl1pPr marL="0" indent="0">
              <a:buNone/>
              <a:defRPr sz="1050"/>
            </a:lvl1pPr>
            <a:lvl2pPr marL="342779" indent="0">
              <a:buNone/>
              <a:defRPr sz="900"/>
            </a:lvl2pPr>
            <a:lvl3pPr marL="685559" indent="0">
              <a:buNone/>
              <a:defRPr sz="750"/>
            </a:lvl3pPr>
            <a:lvl4pPr marL="1028339" indent="0">
              <a:buNone/>
              <a:defRPr sz="675"/>
            </a:lvl4pPr>
            <a:lvl5pPr marL="1371119" indent="0">
              <a:buNone/>
              <a:defRPr sz="675"/>
            </a:lvl5pPr>
            <a:lvl6pPr marL="1713899" indent="0">
              <a:buNone/>
              <a:defRPr sz="675"/>
            </a:lvl6pPr>
            <a:lvl7pPr marL="2056678" indent="0">
              <a:buNone/>
              <a:defRPr sz="675"/>
            </a:lvl7pPr>
            <a:lvl8pPr marL="2399459" indent="0">
              <a:buNone/>
              <a:defRPr sz="675"/>
            </a:lvl8pPr>
            <a:lvl9pPr marL="2742237"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42BECF-F2B6-0D49-B39E-5068768155D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13630875"/>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461633"/>
          </a:xfrm>
        </p:spPr>
        <p:txBody>
          <a:bodyPr/>
          <a:lstStyle>
            <a:lvl1pPr marL="0" indent="0">
              <a:buNone/>
              <a:defRPr sz="2400"/>
            </a:lvl1pPr>
            <a:lvl2pPr marL="342779" indent="0">
              <a:buNone/>
              <a:defRPr sz="2100"/>
            </a:lvl2pPr>
            <a:lvl3pPr marL="685559" indent="0">
              <a:buNone/>
              <a:defRPr sz="1800"/>
            </a:lvl3pPr>
            <a:lvl4pPr marL="1028339" indent="0">
              <a:buNone/>
              <a:defRPr sz="1500"/>
            </a:lvl4pPr>
            <a:lvl5pPr marL="1371119" indent="0">
              <a:buNone/>
              <a:defRPr sz="1500"/>
            </a:lvl5pPr>
            <a:lvl6pPr marL="1713899" indent="0">
              <a:buNone/>
              <a:defRPr sz="1500"/>
            </a:lvl6pPr>
            <a:lvl7pPr marL="2056678" indent="0">
              <a:buNone/>
              <a:defRPr sz="1500"/>
            </a:lvl7pPr>
            <a:lvl8pPr marL="2399459" indent="0">
              <a:buNone/>
              <a:defRPr sz="1500"/>
            </a:lvl8pPr>
            <a:lvl9pPr marL="2742237" indent="0">
              <a:buNone/>
              <a:defRPr sz="1500"/>
            </a:lvl9pPr>
          </a:lstStyle>
          <a:p>
            <a:pPr lvl="0"/>
            <a:endParaRPr lang="en-US" noProof="0"/>
          </a:p>
        </p:txBody>
      </p:sp>
      <p:sp>
        <p:nvSpPr>
          <p:cNvPr id="4" name="Text Placeholder 3"/>
          <p:cNvSpPr>
            <a:spLocks noGrp="1"/>
          </p:cNvSpPr>
          <p:nvPr>
            <p:ph type="body" sz="half" idx="2"/>
          </p:nvPr>
        </p:nvSpPr>
        <p:spPr>
          <a:xfrm>
            <a:off x="1792288" y="4025529"/>
            <a:ext cx="5486400" cy="253883"/>
          </a:xfrm>
        </p:spPr>
        <p:txBody>
          <a:bodyPr/>
          <a:lstStyle>
            <a:lvl1pPr marL="0" indent="0">
              <a:buNone/>
              <a:defRPr sz="1050"/>
            </a:lvl1pPr>
            <a:lvl2pPr marL="342779" indent="0">
              <a:buNone/>
              <a:defRPr sz="900"/>
            </a:lvl2pPr>
            <a:lvl3pPr marL="685559" indent="0">
              <a:buNone/>
              <a:defRPr sz="750"/>
            </a:lvl3pPr>
            <a:lvl4pPr marL="1028339" indent="0">
              <a:buNone/>
              <a:defRPr sz="675"/>
            </a:lvl4pPr>
            <a:lvl5pPr marL="1371119" indent="0">
              <a:buNone/>
              <a:defRPr sz="675"/>
            </a:lvl5pPr>
            <a:lvl6pPr marL="1713899" indent="0">
              <a:buNone/>
              <a:defRPr sz="675"/>
            </a:lvl6pPr>
            <a:lvl7pPr marL="2056678" indent="0">
              <a:buNone/>
              <a:defRPr sz="675"/>
            </a:lvl7pPr>
            <a:lvl8pPr marL="2399459" indent="0">
              <a:buNone/>
              <a:defRPr sz="675"/>
            </a:lvl8pPr>
            <a:lvl9pPr marL="2742237"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3276E27-34B5-A14B-A2CD-DEBE274FDB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96921341"/>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2382777" y="1441847"/>
            <a:ext cx="6075443" cy="17127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218284-B56E-3845-84C4-5C463532F1D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32885702"/>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466754"/>
            <a:ext cx="1943100" cy="267057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795915" y="466754"/>
            <a:ext cx="2566790" cy="267057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4C22AED-5862-0640-A61D-7A58B0A99E9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92104775"/>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466725"/>
            <a:ext cx="7772400" cy="857250"/>
          </a:xfrm>
        </p:spPr>
        <p:txBody>
          <a:bodyPr/>
          <a:lstStyle/>
          <a:p>
            <a:r>
              <a:rPr lang="en-US"/>
              <a:t>Click to edit Master title style</a:t>
            </a:r>
          </a:p>
        </p:txBody>
      </p:sp>
      <p:sp>
        <p:nvSpPr>
          <p:cNvPr id="3" name="Chart Placeholder 2"/>
          <p:cNvSpPr>
            <a:spLocks noGrp="1"/>
          </p:cNvSpPr>
          <p:nvPr>
            <p:ph type="chart" idx="1"/>
          </p:nvPr>
        </p:nvSpPr>
        <p:spPr>
          <a:xfrm>
            <a:off x="685800" y="1441847"/>
            <a:ext cx="7772400" cy="461633"/>
          </a:xfrm>
        </p:spPr>
        <p:txBody>
          <a:bodyPr/>
          <a:lstStyle/>
          <a:p>
            <a:endParaRPr lang="en-US"/>
          </a:p>
        </p:txBody>
      </p:sp>
      <p:sp>
        <p:nvSpPr>
          <p:cNvPr id="4" name="Date Placeholder 3"/>
          <p:cNvSpPr>
            <a:spLocks noGrp="1"/>
          </p:cNvSpPr>
          <p:nvPr>
            <p:ph type="dt" sz="half" idx="10"/>
          </p:nvPr>
        </p:nvSpPr>
        <p:spPr>
          <a:xfrm>
            <a:off x="685800" y="4686300"/>
            <a:ext cx="1905000" cy="342900"/>
          </a:xfrm>
        </p:spPr>
        <p:txBody>
          <a:bodyPr/>
          <a:lstStyle>
            <a:lvl1pPr>
              <a:defRPr/>
            </a:lvl1pPr>
          </a:lstStyle>
          <a:p>
            <a:endParaRPr lang="en-US"/>
          </a:p>
        </p:txBody>
      </p:sp>
      <p:sp>
        <p:nvSpPr>
          <p:cNvPr id="5" name="Footer Placeholder 4"/>
          <p:cNvSpPr>
            <a:spLocks noGrp="1"/>
          </p:cNvSpPr>
          <p:nvPr>
            <p:ph type="ftr" sz="quarter" idx="11"/>
          </p:nvPr>
        </p:nvSpPr>
        <p:spPr>
          <a:xfrm>
            <a:off x="3124200" y="4686300"/>
            <a:ext cx="2895600" cy="342900"/>
          </a:xfrm>
        </p:spPr>
        <p:txBody>
          <a:bodyPr/>
          <a:lstStyle>
            <a:lvl1pPr>
              <a:defRPr/>
            </a:lvl1pPr>
          </a:lstStyle>
          <a:p>
            <a:endParaRPr lang="en-US"/>
          </a:p>
        </p:txBody>
      </p:sp>
      <p:sp>
        <p:nvSpPr>
          <p:cNvPr id="6" name="Slide Number Placeholder 5"/>
          <p:cNvSpPr>
            <a:spLocks noGrp="1"/>
          </p:cNvSpPr>
          <p:nvPr>
            <p:ph type="sldNum" sz="quarter" idx="12"/>
          </p:nvPr>
        </p:nvSpPr>
        <p:spPr>
          <a:xfrm>
            <a:off x="6553200" y="4686300"/>
            <a:ext cx="1905000" cy="342900"/>
          </a:xfrm>
        </p:spPr>
        <p:txBody>
          <a:bodyPr/>
          <a:lstStyle>
            <a:lvl1pPr>
              <a:defRPr/>
            </a:lvl1pPr>
          </a:lstStyle>
          <a:p>
            <a:fld id="{FBB461A0-E67C-2048-8B95-99A082EC6F0C}" type="slidenum">
              <a:rPr lang="en-US"/>
              <a:pPr/>
              <a:t>‹#›</a:t>
            </a:fld>
            <a:endParaRPr lang="en-US"/>
          </a:p>
        </p:txBody>
      </p:sp>
    </p:spTree>
    <p:extLst>
      <p:ext uri="{BB962C8B-B14F-4D97-AF65-F5344CB8AC3E}">
        <p14:creationId xmlns:p14="http://schemas.microsoft.com/office/powerpoint/2010/main" val="6988671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461633"/>
          </a:xfrm>
        </p:spPr>
        <p:txBody>
          <a:bodyPr/>
          <a:lstStyle>
            <a:lvl1pPr marL="0" indent="0" algn="ctr">
              <a:buNone/>
              <a:defRPr/>
            </a:lvl1pPr>
            <a:lvl2pPr marL="342779" indent="0" algn="ctr">
              <a:buNone/>
              <a:defRPr/>
            </a:lvl2pPr>
            <a:lvl3pPr marL="685559" indent="0" algn="ctr">
              <a:buNone/>
              <a:defRPr/>
            </a:lvl3pPr>
            <a:lvl4pPr marL="1028339" indent="0" algn="ctr">
              <a:buNone/>
              <a:defRPr/>
            </a:lvl4pPr>
            <a:lvl5pPr marL="1371119" indent="0" algn="ctr">
              <a:buNone/>
              <a:defRPr/>
            </a:lvl5pPr>
            <a:lvl6pPr marL="1713899" indent="0" algn="ctr">
              <a:buNone/>
              <a:defRPr/>
            </a:lvl6pPr>
            <a:lvl7pPr marL="2056678" indent="0" algn="ctr">
              <a:buNone/>
              <a:defRPr/>
            </a:lvl7pPr>
            <a:lvl8pPr marL="2399459" indent="0" algn="ctr">
              <a:buNone/>
              <a:defRPr/>
            </a:lvl8pPr>
            <a:lvl9pPr marL="2742237"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A8ADEAC-3141-4F44-BCE4-0814C73E064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43809622"/>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8845139-7C6C-194D-BFB2-92BDB37890F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34485695"/>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201"/>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56985"/>
            <a:ext cx="7772400" cy="323133"/>
          </a:xfrm>
        </p:spPr>
        <p:txBody>
          <a:bodyPr anchor="b"/>
          <a:lstStyle>
            <a:lvl1pPr marL="0" indent="0">
              <a:buNone/>
              <a:defRPr sz="1500"/>
            </a:lvl1pPr>
            <a:lvl2pPr marL="342779" indent="0">
              <a:buNone/>
              <a:defRPr sz="1350"/>
            </a:lvl2pPr>
            <a:lvl3pPr marL="685559" indent="0">
              <a:buNone/>
              <a:defRPr sz="1200"/>
            </a:lvl3pPr>
            <a:lvl4pPr marL="1028339" indent="0">
              <a:buNone/>
              <a:defRPr sz="1050"/>
            </a:lvl4pPr>
            <a:lvl5pPr marL="1371119" indent="0">
              <a:buNone/>
              <a:defRPr sz="1050"/>
            </a:lvl5pPr>
            <a:lvl6pPr marL="1713899" indent="0">
              <a:buNone/>
              <a:defRPr sz="1050"/>
            </a:lvl6pPr>
            <a:lvl7pPr marL="2056678" indent="0">
              <a:buNone/>
              <a:defRPr sz="1050"/>
            </a:lvl7pPr>
            <a:lvl8pPr marL="2399459" indent="0">
              <a:buNone/>
              <a:defRPr sz="1050"/>
            </a:lvl8pPr>
            <a:lvl9pPr marL="2742237" indent="0">
              <a:buNone/>
              <a:defRPr sz="105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D26F6D7-5EB0-014F-A3C6-A8485303A46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349946"/>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441873"/>
            <a:ext cx="3810000" cy="1846627"/>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41873"/>
            <a:ext cx="3810000" cy="1846627"/>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FFB334-C4B0-9E4C-9029-000AA0739ED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161500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82010"/>
            <a:ext cx="7772400" cy="323165"/>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126617D-EBD3-0446-8F70-AEB5FDC6F882}" type="slidenum">
              <a:rPr lang="en-US"/>
              <a:pPr/>
              <a:t>‹#›</a:t>
            </a:fld>
            <a:endParaRPr lang="en-US"/>
          </a:p>
        </p:txBody>
      </p:sp>
    </p:spTree>
    <p:extLst>
      <p:ext uri="{BB962C8B-B14F-4D97-AF65-F5344CB8AC3E}">
        <p14:creationId xmlns:p14="http://schemas.microsoft.com/office/powerpoint/2010/main" val="10865250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405288"/>
            <a:ext cx="4040188" cy="369300"/>
          </a:xfrm>
        </p:spPr>
        <p:txBody>
          <a:bodyPr anchor="b"/>
          <a:lstStyle>
            <a:lvl1pPr marL="0" indent="0">
              <a:buNone/>
              <a:defRPr sz="1800" b="1"/>
            </a:lvl1pPr>
            <a:lvl2pPr marL="342779" indent="0">
              <a:buNone/>
              <a:defRPr sz="1500" b="1"/>
            </a:lvl2pPr>
            <a:lvl3pPr marL="685559" indent="0">
              <a:buNone/>
              <a:defRPr sz="1350" b="1"/>
            </a:lvl3pPr>
            <a:lvl4pPr marL="1028339" indent="0">
              <a:buNone/>
              <a:defRPr sz="1200" b="1"/>
            </a:lvl4pPr>
            <a:lvl5pPr marL="1371119" indent="0">
              <a:buNone/>
              <a:defRPr sz="1200" b="1"/>
            </a:lvl5pPr>
            <a:lvl6pPr marL="1713899" indent="0">
              <a:buNone/>
              <a:defRPr sz="1200" b="1"/>
            </a:lvl6pPr>
            <a:lvl7pPr marL="2056678" indent="0">
              <a:buNone/>
              <a:defRPr sz="1200" b="1"/>
            </a:lvl7pPr>
            <a:lvl8pPr marL="2399459" indent="0">
              <a:buNone/>
              <a:defRPr sz="1200" b="1"/>
            </a:lvl8pPr>
            <a:lvl9pPr marL="2742237"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1" y="1631156"/>
            <a:ext cx="4040188" cy="133879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4" y="1405305"/>
            <a:ext cx="4041775" cy="369300"/>
          </a:xfrm>
        </p:spPr>
        <p:txBody>
          <a:bodyPr anchor="b"/>
          <a:lstStyle>
            <a:lvl1pPr marL="0" indent="0">
              <a:buNone/>
              <a:defRPr sz="1800" b="1"/>
            </a:lvl1pPr>
            <a:lvl2pPr marL="342779" indent="0">
              <a:buNone/>
              <a:defRPr sz="1500" b="1"/>
            </a:lvl2pPr>
            <a:lvl3pPr marL="685559" indent="0">
              <a:buNone/>
              <a:defRPr sz="1350" b="1"/>
            </a:lvl3pPr>
            <a:lvl4pPr marL="1028339" indent="0">
              <a:buNone/>
              <a:defRPr sz="1200" b="1"/>
            </a:lvl4pPr>
            <a:lvl5pPr marL="1371119" indent="0">
              <a:buNone/>
              <a:defRPr sz="1200" b="1"/>
            </a:lvl5pPr>
            <a:lvl6pPr marL="1713899" indent="0">
              <a:buNone/>
              <a:defRPr sz="1200" b="1"/>
            </a:lvl6pPr>
            <a:lvl7pPr marL="2056678" indent="0">
              <a:buNone/>
              <a:defRPr sz="1200" b="1"/>
            </a:lvl7pPr>
            <a:lvl8pPr marL="2399459" indent="0">
              <a:buNone/>
              <a:defRPr sz="1200" b="1"/>
            </a:lvl8pPr>
            <a:lvl9pPr marL="2742237"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44" y="1631156"/>
            <a:ext cx="4041775" cy="133879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B189CFCD-FB4F-574A-96EB-CF3AA2FB028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77193955"/>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40221F75-EF8E-5347-9AA0-0D292A8B047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3551360"/>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9794C565-BC12-E740-8F92-967521D65B6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38894926"/>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813"/>
            <a:ext cx="5111750" cy="1735828"/>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4" y="1076349"/>
            <a:ext cx="3008313" cy="253883"/>
          </a:xfrm>
        </p:spPr>
        <p:txBody>
          <a:bodyPr/>
          <a:lstStyle>
            <a:lvl1pPr marL="0" indent="0">
              <a:buNone/>
              <a:defRPr sz="1050"/>
            </a:lvl1pPr>
            <a:lvl2pPr marL="342779" indent="0">
              <a:buNone/>
              <a:defRPr sz="900"/>
            </a:lvl2pPr>
            <a:lvl3pPr marL="685559" indent="0">
              <a:buNone/>
              <a:defRPr sz="750"/>
            </a:lvl3pPr>
            <a:lvl4pPr marL="1028339" indent="0">
              <a:buNone/>
              <a:defRPr sz="675"/>
            </a:lvl4pPr>
            <a:lvl5pPr marL="1371119" indent="0">
              <a:buNone/>
              <a:defRPr sz="675"/>
            </a:lvl5pPr>
            <a:lvl6pPr marL="1713899" indent="0">
              <a:buNone/>
              <a:defRPr sz="675"/>
            </a:lvl6pPr>
            <a:lvl7pPr marL="2056678" indent="0">
              <a:buNone/>
              <a:defRPr sz="675"/>
            </a:lvl7pPr>
            <a:lvl8pPr marL="2399459" indent="0">
              <a:buNone/>
              <a:defRPr sz="675"/>
            </a:lvl8pPr>
            <a:lvl9pPr marL="2742237"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42BECF-F2B6-0D49-B39E-5068768155D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81645196"/>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461633"/>
          </a:xfrm>
        </p:spPr>
        <p:txBody>
          <a:bodyPr/>
          <a:lstStyle>
            <a:lvl1pPr marL="0" indent="0">
              <a:buNone/>
              <a:defRPr sz="2400"/>
            </a:lvl1pPr>
            <a:lvl2pPr marL="342779" indent="0">
              <a:buNone/>
              <a:defRPr sz="2100"/>
            </a:lvl2pPr>
            <a:lvl3pPr marL="685559" indent="0">
              <a:buNone/>
              <a:defRPr sz="1800"/>
            </a:lvl3pPr>
            <a:lvl4pPr marL="1028339" indent="0">
              <a:buNone/>
              <a:defRPr sz="1500"/>
            </a:lvl4pPr>
            <a:lvl5pPr marL="1371119" indent="0">
              <a:buNone/>
              <a:defRPr sz="1500"/>
            </a:lvl5pPr>
            <a:lvl6pPr marL="1713899" indent="0">
              <a:buNone/>
              <a:defRPr sz="1500"/>
            </a:lvl6pPr>
            <a:lvl7pPr marL="2056678" indent="0">
              <a:buNone/>
              <a:defRPr sz="1500"/>
            </a:lvl7pPr>
            <a:lvl8pPr marL="2399459" indent="0">
              <a:buNone/>
              <a:defRPr sz="1500"/>
            </a:lvl8pPr>
            <a:lvl9pPr marL="2742237" indent="0">
              <a:buNone/>
              <a:defRPr sz="1500"/>
            </a:lvl9pPr>
          </a:lstStyle>
          <a:p>
            <a:pPr lvl="0"/>
            <a:endParaRPr lang="en-US" noProof="0"/>
          </a:p>
        </p:txBody>
      </p:sp>
      <p:sp>
        <p:nvSpPr>
          <p:cNvPr id="4" name="Text Placeholder 3"/>
          <p:cNvSpPr>
            <a:spLocks noGrp="1"/>
          </p:cNvSpPr>
          <p:nvPr>
            <p:ph type="body" sz="half" idx="2"/>
          </p:nvPr>
        </p:nvSpPr>
        <p:spPr>
          <a:xfrm>
            <a:off x="1792288" y="4025526"/>
            <a:ext cx="5486400" cy="253883"/>
          </a:xfrm>
        </p:spPr>
        <p:txBody>
          <a:bodyPr/>
          <a:lstStyle>
            <a:lvl1pPr marL="0" indent="0">
              <a:buNone/>
              <a:defRPr sz="1050"/>
            </a:lvl1pPr>
            <a:lvl2pPr marL="342779" indent="0">
              <a:buNone/>
              <a:defRPr sz="900"/>
            </a:lvl2pPr>
            <a:lvl3pPr marL="685559" indent="0">
              <a:buNone/>
              <a:defRPr sz="750"/>
            </a:lvl3pPr>
            <a:lvl4pPr marL="1028339" indent="0">
              <a:buNone/>
              <a:defRPr sz="675"/>
            </a:lvl4pPr>
            <a:lvl5pPr marL="1371119" indent="0">
              <a:buNone/>
              <a:defRPr sz="675"/>
            </a:lvl5pPr>
            <a:lvl6pPr marL="1713899" indent="0">
              <a:buNone/>
              <a:defRPr sz="675"/>
            </a:lvl6pPr>
            <a:lvl7pPr marL="2056678" indent="0">
              <a:buNone/>
              <a:defRPr sz="675"/>
            </a:lvl7pPr>
            <a:lvl8pPr marL="2399459" indent="0">
              <a:buNone/>
              <a:defRPr sz="675"/>
            </a:lvl8pPr>
            <a:lvl9pPr marL="2742237"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3276E27-34B5-A14B-A2CD-DEBE274FDB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66900756"/>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2382775" y="1441847"/>
            <a:ext cx="6075443" cy="17127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218284-B56E-3845-84C4-5C463532F1D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93994096"/>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466751"/>
            <a:ext cx="1943100" cy="267057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795912" y="466751"/>
            <a:ext cx="2566790" cy="267057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4C22AED-5862-0640-A61D-7A58B0A99E9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45529900"/>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06430" y="263129"/>
            <a:ext cx="7780337" cy="685800"/>
          </a:xfrm>
        </p:spPr>
        <p:txBody>
          <a:bodyPr/>
          <a:lstStyle/>
          <a:p>
            <a:r>
              <a:rPr lang="en-US"/>
              <a:t>Click to edit Master title style</a:t>
            </a:r>
          </a:p>
        </p:txBody>
      </p:sp>
      <p:sp>
        <p:nvSpPr>
          <p:cNvPr id="3" name="Table Placeholder 2"/>
          <p:cNvSpPr>
            <a:spLocks noGrp="1"/>
          </p:cNvSpPr>
          <p:nvPr>
            <p:ph type="tbl" idx="1"/>
          </p:nvPr>
        </p:nvSpPr>
        <p:spPr>
          <a:xfrm>
            <a:off x="506430" y="1073944"/>
            <a:ext cx="7780337" cy="461633"/>
          </a:xfrm>
        </p:spPr>
        <p:txBody>
          <a:bodyPr/>
          <a:lstStyle/>
          <a:p>
            <a:pPr lvl="0"/>
            <a:endParaRPr lang="en-US" noProof="0"/>
          </a:p>
        </p:txBody>
      </p:sp>
    </p:spTree>
    <p:extLst>
      <p:ext uri="{BB962C8B-B14F-4D97-AF65-F5344CB8AC3E}">
        <p14:creationId xmlns:p14="http://schemas.microsoft.com/office/powerpoint/2010/main" val="28881593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441848"/>
            <a:ext cx="3810000" cy="1846659"/>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41848"/>
            <a:ext cx="3810000" cy="1846659"/>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505DFFF-2625-3343-B656-AD82AB085359}" type="slidenum">
              <a:rPr lang="en-US"/>
              <a:pPr/>
              <a:t>‹#›</a:t>
            </a:fld>
            <a:endParaRPr lang="en-US"/>
          </a:p>
        </p:txBody>
      </p:sp>
    </p:spTree>
    <p:extLst>
      <p:ext uri="{BB962C8B-B14F-4D97-AF65-F5344CB8AC3E}">
        <p14:creationId xmlns:p14="http://schemas.microsoft.com/office/powerpoint/2010/main" val="3356722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261825"/>
            <a:ext cx="4040188" cy="3693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133882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261825"/>
            <a:ext cx="4041775" cy="3693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133882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231E1F82-04A5-4845-ACC0-E3837123DFA0}" type="slidenum">
              <a:rPr lang="en-US"/>
              <a:pPr/>
              <a:t>‹#›</a:t>
            </a:fld>
            <a:endParaRPr lang="en-US"/>
          </a:p>
        </p:txBody>
      </p:sp>
    </p:spTree>
    <p:extLst>
      <p:ext uri="{BB962C8B-B14F-4D97-AF65-F5344CB8AC3E}">
        <p14:creationId xmlns:p14="http://schemas.microsoft.com/office/powerpoint/2010/main" val="1464670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F1F0C20A-4DD3-6E41-A306-08D6A90C5E1A}" type="slidenum">
              <a:rPr lang="en-US"/>
              <a:pPr/>
              <a:t>‹#›</a:t>
            </a:fld>
            <a:endParaRPr lang="en-US"/>
          </a:p>
        </p:txBody>
      </p:sp>
    </p:spTree>
    <p:extLst>
      <p:ext uri="{BB962C8B-B14F-4D97-AF65-F5344CB8AC3E}">
        <p14:creationId xmlns:p14="http://schemas.microsoft.com/office/powerpoint/2010/main" val="524599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2CBB6255-36BB-F34A-AC81-E2B0542F0D57}" type="slidenum">
              <a:rPr lang="en-US"/>
              <a:pPr/>
              <a:t>‹#›</a:t>
            </a:fld>
            <a:endParaRPr lang="en-US"/>
          </a:p>
        </p:txBody>
      </p:sp>
    </p:spTree>
    <p:extLst>
      <p:ext uri="{BB962C8B-B14F-4D97-AF65-F5344CB8AC3E}">
        <p14:creationId xmlns:p14="http://schemas.microsoft.com/office/powerpoint/2010/main" val="5928382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9"/>
            <a:ext cx="5111750" cy="173586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25391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014B8A3-2661-CF4C-AC38-B5EAD6493230}" type="slidenum">
              <a:rPr lang="en-US"/>
              <a:pPr/>
              <a:t>‹#›</a:t>
            </a:fld>
            <a:endParaRPr lang="en-US"/>
          </a:p>
        </p:txBody>
      </p:sp>
    </p:spTree>
    <p:extLst>
      <p:ext uri="{BB962C8B-B14F-4D97-AF65-F5344CB8AC3E}">
        <p14:creationId xmlns:p14="http://schemas.microsoft.com/office/powerpoint/2010/main" val="28127941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46166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4"/>
            <a:ext cx="5486400" cy="25391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584E00D0-E1F3-3147-9638-4C02EDF14417}" type="slidenum">
              <a:rPr lang="en-US"/>
              <a:pPr/>
              <a:t>‹#›</a:t>
            </a:fld>
            <a:endParaRPr lang="en-US"/>
          </a:p>
        </p:txBody>
      </p:sp>
    </p:spTree>
    <p:extLst>
      <p:ext uri="{BB962C8B-B14F-4D97-AF65-F5344CB8AC3E}">
        <p14:creationId xmlns:p14="http://schemas.microsoft.com/office/powerpoint/2010/main" val="1511663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4AA"/>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466725"/>
            <a:ext cx="7772400" cy="857250"/>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441847"/>
            <a:ext cx="7772400" cy="173586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4686300"/>
            <a:ext cx="1905000" cy="342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050"/>
            </a:lvl1pPr>
          </a:lstStyle>
          <a:p>
            <a:endParaRPr lang="en-US"/>
          </a:p>
        </p:txBody>
      </p:sp>
      <p:sp>
        <p:nvSpPr>
          <p:cNvPr id="1029" name="Rectangle 5"/>
          <p:cNvSpPr>
            <a:spLocks noGrp="1" noChangeArrowheads="1"/>
          </p:cNvSpPr>
          <p:nvPr>
            <p:ph type="ftr" sz="quarter" idx="3"/>
          </p:nvPr>
        </p:nvSpPr>
        <p:spPr bwMode="auto">
          <a:xfrm>
            <a:off x="3124200" y="4686300"/>
            <a:ext cx="2895600" cy="342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a:defRPr sz="1050"/>
            </a:lvl1pPr>
          </a:lstStyle>
          <a:p>
            <a:endParaRPr lang="en-US"/>
          </a:p>
        </p:txBody>
      </p:sp>
      <p:sp>
        <p:nvSpPr>
          <p:cNvPr id="1030" name="Rectangle 6"/>
          <p:cNvSpPr>
            <a:spLocks noGrp="1" noChangeArrowheads="1"/>
          </p:cNvSpPr>
          <p:nvPr>
            <p:ph type="sldNum" sz="quarter" idx="4"/>
          </p:nvPr>
        </p:nvSpPr>
        <p:spPr bwMode="auto">
          <a:xfrm>
            <a:off x="6553200" y="4686300"/>
            <a:ext cx="1905000" cy="342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050"/>
            </a:lvl1pPr>
          </a:lstStyle>
          <a:p>
            <a:fld id="{04893238-E04B-D947-AEE3-D4F0CC60BDB7}"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fontAlgn="base">
        <a:spcBef>
          <a:spcPct val="0"/>
        </a:spcBef>
        <a:spcAft>
          <a:spcPct val="0"/>
        </a:spcAft>
        <a:defRPr sz="3300">
          <a:solidFill>
            <a:srgbClr val="FFC850"/>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3300">
          <a:solidFill>
            <a:srgbClr val="FFC850"/>
          </a:solidFill>
          <a:effectLst>
            <a:outerShdw blurRad="38100" dist="38100" dir="2700000" algn="tl">
              <a:srgbClr val="000000"/>
            </a:outerShdw>
          </a:effectLst>
          <a:latin typeface="Arial" charset="0"/>
          <a:ea typeface="ＭＳ Ｐゴシック" charset="0"/>
        </a:defRPr>
      </a:lvl2pPr>
      <a:lvl3pPr algn="ctr" rtl="0" fontAlgn="base">
        <a:spcBef>
          <a:spcPct val="0"/>
        </a:spcBef>
        <a:spcAft>
          <a:spcPct val="0"/>
        </a:spcAft>
        <a:defRPr sz="3300">
          <a:solidFill>
            <a:srgbClr val="FFC850"/>
          </a:solidFill>
          <a:effectLst>
            <a:outerShdw blurRad="38100" dist="38100" dir="2700000" algn="tl">
              <a:srgbClr val="000000"/>
            </a:outerShdw>
          </a:effectLst>
          <a:latin typeface="Arial" charset="0"/>
          <a:ea typeface="ＭＳ Ｐゴシック" charset="0"/>
        </a:defRPr>
      </a:lvl3pPr>
      <a:lvl4pPr algn="ctr" rtl="0" fontAlgn="base">
        <a:spcBef>
          <a:spcPct val="0"/>
        </a:spcBef>
        <a:spcAft>
          <a:spcPct val="0"/>
        </a:spcAft>
        <a:defRPr sz="3300">
          <a:solidFill>
            <a:srgbClr val="FFC850"/>
          </a:solidFill>
          <a:effectLst>
            <a:outerShdw blurRad="38100" dist="38100" dir="2700000" algn="tl">
              <a:srgbClr val="000000"/>
            </a:outerShdw>
          </a:effectLst>
          <a:latin typeface="Arial" charset="0"/>
          <a:ea typeface="ＭＳ Ｐゴシック" charset="0"/>
        </a:defRPr>
      </a:lvl4pPr>
      <a:lvl5pPr algn="ctr" rtl="0" fontAlgn="base">
        <a:spcBef>
          <a:spcPct val="0"/>
        </a:spcBef>
        <a:spcAft>
          <a:spcPct val="0"/>
        </a:spcAft>
        <a:defRPr sz="3300">
          <a:solidFill>
            <a:srgbClr val="FFC850"/>
          </a:solidFill>
          <a:effectLst>
            <a:outerShdw blurRad="38100" dist="38100" dir="2700000" algn="tl">
              <a:srgbClr val="000000"/>
            </a:outerShdw>
          </a:effectLst>
          <a:latin typeface="Arial" charset="0"/>
          <a:ea typeface="ＭＳ Ｐゴシック" charset="0"/>
        </a:defRPr>
      </a:lvl5pPr>
      <a:lvl6pPr marL="342900" algn="ctr" rtl="0" fontAlgn="base">
        <a:spcBef>
          <a:spcPct val="0"/>
        </a:spcBef>
        <a:spcAft>
          <a:spcPct val="0"/>
        </a:spcAft>
        <a:defRPr sz="3300">
          <a:solidFill>
            <a:srgbClr val="FFC850"/>
          </a:solidFill>
          <a:effectLst>
            <a:outerShdw blurRad="38100" dist="38100" dir="2700000" algn="tl">
              <a:srgbClr val="000000"/>
            </a:outerShdw>
          </a:effectLst>
          <a:latin typeface="Arial" charset="0"/>
          <a:ea typeface="ＭＳ Ｐゴシック" charset="0"/>
        </a:defRPr>
      </a:lvl6pPr>
      <a:lvl7pPr marL="685800" algn="ctr" rtl="0" fontAlgn="base">
        <a:spcBef>
          <a:spcPct val="0"/>
        </a:spcBef>
        <a:spcAft>
          <a:spcPct val="0"/>
        </a:spcAft>
        <a:defRPr sz="3300">
          <a:solidFill>
            <a:srgbClr val="FFC850"/>
          </a:solidFill>
          <a:effectLst>
            <a:outerShdw blurRad="38100" dist="38100" dir="2700000" algn="tl">
              <a:srgbClr val="000000"/>
            </a:outerShdw>
          </a:effectLst>
          <a:latin typeface="Arial" charset="0"/>
          <a:ea typeface="ＭＳ Ｐゴシック" charset="0"/>
        </a:defRPr>
      </a:lvl7pPr>
      <a:lvl8pPr marL="1028700" algn="ctr" rtl="0" fontAlgn="base">
        <a:spcBef>
          <a:spcPct val="0"/>
        </a:spcBef>
        <a:spcAft>
          <a:spcPct val="0"/>
        </a:spcAft>
        <a:defRPr sz="3300">
          <a:solidFill>
            <a:srgbClr val="FFC850"/>
          </a:solidFill>
          <a:effectLst>
            <a:outerShdw blurRad="38100" dist="38100" dir="2700000" algn="tl">
              <a:srgbClr val="000000"/>
            </a:outerShdw>
          </a:effectLst>
          <a:latin typeface="Arial" charset="0"/>
          <a:ea typeface="ＭＳ Ｐゴシック" charset="0"/>
        </a:defRPr>
      </a:lvl8pPr>
      <a:lvl9pPr marL="1371600" algn="ctr" rtl="0" fontAlgn="base">
        <a:spcBef>
          <a:spcPct val="0"/>
        </a:spcBef>
        <a:spcAft>
          <a:spcPct val="0"/>
        </a:spcAft>
        <a:defRPr sz="3300">
          <a:solidFill>
            <a:srgbClr val="FFC850"/>
          </a:solidFill>
          <a:effectLst>
            <a:outerShdw blurRad="38100" dist="38100" dir="2700000" algn="tl">
              <a:srgbClr val="000000"/>
            </a:outerShdw>
          </a:effectLst>
          <a:latin typeface="Arial" charset="0"/>
          <a:ea typeface="ＭＳ Ｐゴシック" charset="0"/>
        </a:defRPr>
      </a:lvl9pPr>
    </p:titleStyle>
    <p:bodyStyle>
      <a:lvl1pPr marL="257175" indent="-257175" algn="l" rtl="0" fontAlgn="base">
        <a:spcBef>
          <a:spcPct val="20000"/>
        </a:spcBef>
        <a:spcAft>
          <a:spcPct val="0"/>
        </a:spcAft>
        <a:buClr>
          <a:srgbClr val="FFC850"/>
        </a:buClr>
        <a:buSzPct val="120000"/>
        <a:buFont typeface="Times" charset="0"/>
        <a:buChar char="•"/>
        <a:defRPr sz="2400">
          <a:solidFill>
            <a:schemeClr val="bg1"/>
          </a:solidFill>
          <a:effectLst>
            <a:outerShdw blurRad="38100" dist="38100" dir="2700000" algn="tl">
              <a:srgbClr val="000000"/>
            </a:outerShdw>
          </a:effectLst>
          <a:latin typeface="+mn-lt"/>
          <a:ea typeface="+mn-ea"/>
          <a:cs typeface="+mn-cs"/>
        </a:defRPr>
      </a:lvl1pPr>
      <a:lvl2pPr marL="557213" indent="-214313" algn="l" rtl="0" fontAlgn="base">
        <a:spcBef>
          <a:spcPct val="20000"/>
        </a:spcBef>
        <a:spcAft>
          <a:spcPct val="0"/>
        </a:spcAft>
        <a:buChar char="–"/>
        <a:defRPr sz="2100">
          <a:solidFill>
            <a:schemeClr val="bg1"/>
          </a:solidFill>
          <a:effectLst>
            <a:outerShdw blurRad="38100" dist="38100" dir="2700000" algn="tl">
              <a:srgbClr val="000000"/>
            </a:outerShdw>
          </a:effectLst>
          <a:latin typeface="+mn-lt"/>
          <a:ea typeface="+mn-ea"/>
        </a:defRPr>
      </a:lvl2pPr>
      <a:lvl3pPr marL="857250" indent="-171450" algn="l" rtl="0" fontAlgn="base">
        <a:spcBef>
          <a:spcPct val="20000"/>
        </a:spcBef>
        <a:spcAft>
          <a:spcPct val="0"/>
        </a:spcAft>
        <a:buChar char="•"/>
        <a:defRPr sz="1800">
          <a:solidFill>
            <a:schemeClr val="bg1"/>
          </a:solidFill>
          <a:effectLst>
            <a:outerShdw blurRad="38100" dist="38100" dir="2700000" algn="tl">
              <a:srgbClr val="000000"/>
            </a:outerShdw>
          </a:effectLst>
          <a:latin typeface="+mn-lt"/>
          <a:ea typeface="+mn-ea"/>
        </a:defRPr>
      </a:lvl3pPr>
      <a:lvl4pPr marL="1200150" indent="-171450" algn="l" rtl="0" fontAlgn="base">
        <a:spcBef>
          <a:spcPct val="20000"/>
        </a:spcBef>
        <a:spcAft>
          <a:spcPct val="0"/>
        </a:spcAft>
        <a:buChar char="–"/>
        <a:defRPr sz="1500">
          <a:solidFill>
            <a:schemeClr val="bg1"/>
          </a:solidFill>
          <a:effectLst>
            <a:outerShdw blurRad="38100" dist="38100" dir="2700000" algn="tl">
              <a:srgbClr val="000000"/>
            </a:outerShdw>
          </a:effectLst>
          <a:latin typeface="+mn-lt"/>
          <a:ea typeface="+mn-ea"/>
        </a:defRPr>
      </a:lvl4pPr>
      <a:lvl5pPr marL="1543050" indent="-171450" algn="l" rtl="0" fontAlgn="base">
        <a:spcBef>
          <a:spcPct val="20000"/>
        </a:spcBef>
        <a:spcAft>
          <a:spcPct val="0"/>
        </a:spcAft>
        <a:buChar char="»"/>
        <a:defRPr sz="1500">
          <a:solidFill>
            <a:schemeClr val="bg1"/>
          </a:solidFill>
          <a:effectLst>
            <a:outerShdw blurRad="38100" dist="38100" dir="2700000" algn="tl">
              <a:srgbClr val="000000"/>
            </a:outerShdw>
          </a:effectLst>
          <a:latin typeface="+mn-lt"/>
          <a:ea typeface="+mn-ea"/>
        </a:defRPr>
      </a:lvl5pPr>
      <a:lvl6pPr marL="1885950" indent="-171450" algn="l" rtl="0" fontAlgn="base">
        <a:spcBef>
          <a:spcPct val="20000"/>
        </a:spcBef>
        <a:spcAft>
          <a:spcPct val="0"/>
        </a:spcAft>
        <a:buChar char="»"/>
        <a:defRPr sz="1500">
          <a:solidFill>
            <a:schemeClr val="bg1"/>
          </a:solidFill>
          <a:effectLst>
            <a:outerShdw blurRad="38100" dist="38100" dir="2700000" algn="tl">
              <a:srgbClr val="000000"/>
            </a:outerShdw>
          </a:effectLst>
          <a:latin typeface="+mn-lt"/>
          <a:ea typeface="+mn-ea"/>
        </a:defRPr>
      </a:lvl6pPr>
      <a:lvl7pPr marL="2228850" indent="-171450" algn="l" rtl="0" fontAlgn="base">
        <a:spcBef>
          <a:spcPct val="20000"/>
        </a:spcBef>
        <a:spcAft>
          <a:spcPct val="0"/>
        </a:spcAft>
        <a:buChar char="»"/>
        <a:defRPr sz="1500">
          <a:solidFill>
            <a:schemeClr val="bg1"/>
          </a:solidFill>
          <a:effectLst>
            <a:outerShdw blurRad="38100" dist="38100" dir="2700000" algn="tl">
              <a:srgbClr val="000000"/>
            </a:outerShdw>
          </a:effectLst>
          <a:latin typeface="+mn-lt"/>
          <a:ea typeface="+mn-ea"/>
        </a:defRPr>
      </a:lvl7pPr>
      <a:lvl8pPr marL="2571750" indent="-171450" algn="l" rtl="0" fontAlgn="base">
        <a:spcBef>
          <a:spcPct val="20000"/>
        </a:spcBef>
        <a:spcAft>
          <a:spcPct val="0"/>
        </a:spcAft>
        <a:buChar char="»"/>
        <a:defRPr sz="1500">
          <a:solidFill>
            <a:schemeClr val="bg1"/>
          </a:solidFill>
          <a:effectLst>
            <a:outerShdw blurRad="38100" dist="38100" dir="2700000" algn="tl">
              <a:srgbClr val="000000"/>
            </a:outerShdw>
          </a:effectLst>
          <a:latin typeface="+mn-lt"/>
          <a:ea typeface="+mn-ea"/>
        </a:defRPr>
      </a:lvl8pPr>
      <a:lvl9pPr marL="2914650" indent="-171450" algn="l" rtl="0" fontAlgn="base">
        <a:spcBef>
          <a:spcPct val="20000"/>
        </a:spcBef>
        <a:spcAft>
          <a:spcPct val="0"/>
        </a:spcAft>
        <a:buChar char="»"/>
        <a:defRPr sz="1500">
          <a:solidFill>
            <a:schemeClr val="bg1"/>
          </a:solidFill>
          <a:effectLst>
            <a:outerShdw blurRad="38100" dist="38100" dir="2700000" algn="tl">
              <a:srgbClr val="000000"/>
            </a:outerShdw>
          </a:effectLst>
          <a:latin typeface="+mn-lt"/>
          <a:ea typeface="+mn-ea"/>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34AA"/>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466725"/>
            <a:ext cx="7772400" cy="857250"/>
          </a:xfrm>
          <a:prstGeom prst="rect">
            <a:avLst/>
          </a:prstGeom>
          <a:noFill/>
          <a:ln w="9525">
            <a:noFill/>
            <a:miter lim="800000"/>
            <a:headEnd/>
            <a:tailEnd/>
          </a:ln>
          <a:effectLst>
            <a:outerShdw blurRad="63500" dist="38099" dir="2700000" algn="ctr" rotWithShape="0">
              <a:schemeClr val="tx1">
                <a:alpha val="74998"/>
              </a:schemeClr>
            </a:outerShdw>
          </a:effectLst>
        </p:spPr>
        <p:txBody>
          <a:bodyPr vert="horz" wrap="square" lIns="91407" tIns="45704" rIns="91407" bIns="45704"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441847"/>
            <a:ext cx="7772400" cy="1735828"/>
          </a:xfrm>
          <a:prstGeom prst="rect">
            <a:avLst/>
          </a:prstGeom>
          <a:noFill/>
          <a:ln w="9525">
            <a:noFill/>
            <a:miter lim="800000"/>
            <a:headEnd/>
            <a:tailEnd/>
          </a:ln>
          <a:effectLst/>
        </p:spPr>
        <p:txBody>
          <a:bodyPr vert="horz" wrap="square" lIns="91407" tIns="45704" rIns="91407" bIns="45704" numCol="1" anchor="t" anchorCtr="0" compatLnSpc="1">
            <a:prstTxWarp prst="textNoShape">
              <a:avLst/>
            </a:prstTxWarp>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4686300"/>
            <a:ext cx="1905000" cy="342900"/>
          </a:xfrm>
          <a:prstGeom prst="rect">
            <a:avLst/>
          </a:prstGeom>
          <a:noFill/>
          <a:ln w="9525">
            <a:noFill/>
            <a:miter lim="800000"/>
            <a:headEnd/>
            <a:tailEnd/>
          </a:ln>
          <a:effectLst/>
        </p:spPr>
        <p:txBody>
          <a:bodyPr vert="horz" wrap="square" lIns="91407" tIns="45704" rIns="91407" bIns="45704" numCol="1" anchor="t" anchorCtr="0" compatLnSpc="1">
            <a:prstTxWarp prst="textNoShape">
              <a:avLst/>
            </a:prstTxWarp>
          </a:bodyPr>
          <a:lstStyle>
            <a:lvl1pPr eaLnBrk="0" hangingPunct="0">
              <a:defRPr sz="1050">
                <a:latin typeface="Helvetica" charset="0"/>
                <a:ea typeface="+mn-ea"/>
                <a:cs typeface="+mn-cs"/>
              </a:defRPr>
            </a:lvl1pPr>
          </a:lstStyle>
          <a:p>
            <a:pPr>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4686300"/>
            <a:ext cx="2895600" cy="342900"/>
          </a:xfrm>
          <a:prstGeom prst="rect">
            <a:avLst/>
          </a:prstGeom>
          <a:noFill/>
          <a:ln w="9525">
            <a:noFill/>
            <a:miter lim="800000"/>
            <a:headEnd/>
            <a:tailEnd/>
          </a:ln>
          <a:effectLst/>
        </p:spPr>
        <p:txBody>
          <a:bodyPr vert="horz" wrap="square" lIns="91407" tIns="45704" rIns="91407" bIns="45704" numCol="1" anchor="t" anchorCtr="0" compatLnSpc="1">
            <a:prstTxWarp prst="textNoShape">
              <a:avLst/>
            </a:prstTxWarp>
          </a:bodyPr>
          <a:lstStyle>
            <a:lvl1pPr algn="ctr" eaLnBrk="0" hangingPunct="0">
              <a:defRPr sz="1050">
                <a:latin typeface="Helvetica" charset="0"/>
                <a:ea typeface="+mn-ea"/>
                <a:cs typeface="+mn-cs"/>
              </a:defRPr>
            </a:lvl1pPr>
          </a:lstStyle>
          <a:p>
            <a:pPr>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4686300"/>
            <a:ext cx="1905000" cy="342900"/>
          </a:xfrm>
          <a:prstGeom prst="rect">
            <a:avLst/>
          </a:prstGeom>
          <a:noFill/>
          <a:ln w="9525">
            <a:noFill/>
            <a:miter lim="800000"/>
            <a:headEnd/>
            <a:tailEnd/>
          </a:ln>
          <a:effectLst/>
        </p:spPr>
        <p:txBody>
          <a:bodyPr vert="horz" wrap="square" lIns="91407" tIns="45704" rIns="91407" bIns="45704" numCol="1" anchor="t" anchorCtr="0" compatLnSpc="1">
            <a:prstTxWarp prst="textNoShape">
              <a:avLst/>
            </a:prstTxWarp>
          </a:bodyPr>
          <a:lstStyle>
            <a:lvl1pPr algn="r" eaLnBrk="0" hangingPunct="0">
              <a:defRPr sz="1050">
                <a:latin typeface="Helvetica" charset="0"/>
                <a:ea typeface="+mn-ea"/>
                <a:cs typeface="+mn-cs"/>
              </a:defRPr>
            </a:lvl1pPr>
          </a:lstStyle>
          <a:p>
            <a:pPr>
              <a:defRPr/>
            </a:pPr>
            <a:fld id="{B9590477-C12D-7A42-B05E-EF0987E345D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07927863"/>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Lst>
  <p:transition/>
  <p:txStyles>
    <p:titleStyle>
      <a:lvl1pPr algn="ctr" rtl="0" eaLnBrk="0" fontAlgn="base" hangingPunct="0">
        <a:spcBef>
          <a:spcPct val="0"/>
        </a:spcBef>
        <a:spcAft>
          <a:spcPct val="0"/>
        </a:spcAft>
        <a:defRPr sz="3300">
          <a:solidFill>
            <a:srgbClr val="FFC850"/>
          </a:solidFill>
          <a:effectLst>
            <a:outerShdw blurRad="38100" dist="38100" dir="2700000" algn="tl">
              <a:srgbClr val="000000"/>
            </a:outerShdw>
          </a:effectLst>
          <a:latin typeface="+mj-lt"/>
          <a:ea typeface="ＭＳ Ｐゴシック" charset="-128"/>
          <a:cs typeface="ＭＳ Ｐゴシック" charset="-128"/>
        </a:defRPr>
      </a:lvl1pPr>
      <a:lvl2pPr algn="ctr" rtl="0" eaLnBrk="0" fontAlgn="base" hangingPunct="0">
        <a:spcBef>
          <a:spcPct val="0"/>
        </a:spcBef>
        <a:spcAft>
          <a:spcPct val="0"/>
        </a:spcAft>
        <a:defRPr sz="3300">
          <a:solidFill>
            <a:srgbClr val="FFC850"/>
          </a:solidFill>
          <a:effectLst>
            <a:outerShdw blurRad="38100" dist="38100" dir="2700000" algn="tl">
              <a:srgbClr val="000000"/>
            </a:outerShdw>
          </a:effectLst>
          <a:latin typeface="Arial" charset="0"/>
          <a:ea typeface="ＭＳ Ｐゴシック" charset="-128"/>
          <a:cs typeface="ＭＳ Ｐゴシック" charset="-128"/>
        </a:defRPr>
      </a:lvl2pPr>
      <a:lvl3pPr algn="ctr" rtl="0" eaLnBrk="0" fontAlgn="base" hangingPunct="0">
        <a:spcBef>
          <a:spcPct val="0"/>
        </a:spcBef>
        <a:spcAft>
          <a:spcPct val="0"/>
        </a:spcAft>
        <a:defRPr sz="3300">
          <a:solidFill>
            <a:srgbClr val="FFC850"/>
          </a:solidFill>
          <a:effectLst>
            <a:outerShdw blurRad="38100" dist="38100" dir="2700000" algn="tl">
              <a:srgbClr val="000000"/>
            </a:outerShdw>
          </a:effectLst>
          <a:latin typeface="Arial" charset="0"/>
          <a:ea typeface="ＭＳ Ｐゴシック" charset="-128"/>
          <a:cs typeface="ＭＳ Ｐゴシック" charset="-128"/>
        </a:defRPr>
      </a:lvl3pPr>
      <a:lvl4pPr algn="ctr" rtl="0" eaLnBrk="0" fontAlgn="base" hangingPunct="0">
        <a:spcBef>
          <a:spcPct val="0"/>
        </a:spcBef>
        <a:spcAft>
          <a:spcPct val="0"/>
        </a:spcAft>
        <a:defRPr sz="3300">
          <a:solidFill>
            <a:srgbClr val="FFC850"/>
          </a:solidFill>
          <a:effectLst>
            <a:outerShdw blurRad="38100" dist="38100" dir="2700000" algn="tl">
              <a:srgbClr val="000000"/>
            </a:outerShdw>
          </a:effectLst>
          <a:latin typeface="Arial" charset="0"/>
          <a:ea typeface="ＭＳ Ｐゴシック" charset="-128"/>
          <a:cs typeface="ＭＳ Ｐゴシック" charset="-128"/>
        </a:defRPr>
      </a:lvl4pPr>
      <a:lvl5pPr algn="ctr" rtl="0" eaLnBrk="0" fontAlgn="base" hangingPunct="0">
        <a:spcBef>
          <a:spcPct val="0"/>
        </a:spcBef>
        <a:spcAft>
          <a:spcPct val="0"/>
        </a:spcAft>
        <a:defRPr sz="3300">
          <a:solidFill>
            <a:srgbClr val="FFC850"/>
          </a:solidFill>
          <a:effectLst>
            <a:outerShdw blurRad="38100" dist="38100" dir="2700000" algn="tl">
              <a:srgbClr val="000000"/>
            </a:outerShdw>
          </a:effectLst>
          <a:latin typeface="Arial" charset="0"/>
          <a:ea typeface="ＭＳ Ｐゴシック" charset="-128"/>
          <a:cs typeface="ＭＳ Ｐゴシック" charset="-128"/>
        </a:defRPr>
      </a:lvl5pPr>
      <a:lvl6pPr marL="342779" algn="ctr" rtl="0" fontAlgn="base">
        <a:spcBef>
          <a:spcPct val="0"/>
        </a:spcBef>
        <a:spcAft>
          <a:spcPct val="0"/>
        </a:spcAft>
        <a:defRPr sz="3300">
          <a:solidFill>
            <a:srgbClr val="FFC850"/>
          </a:solidFill>
          <a:effectLst>
            <a:outerShdw blurRad="38100" dist="38100" dir="2700000" algn="tl">
              <a:srgbClr val="000000"/>
            </a:outerShdw>
          </a:effectLst>
          <a:latin typeface="Arial" charset="0"/>
        </a:defRPr>
      </a:lvl6pPr>
      <a:lvl7pPr marL="685559" algn="ctr" rtl="0" fontAlgn="base">
        <a:spcBef>
          <a:spcPct val="0"/>
        </a:spcBef>
        <a:spcAft>
          <a:spcPct val="0"/>
        </a:spcAft>
        <a:defRPr sz="3300">
          <a:solidFill>
            <a:srgbClr val="FFC850"/>
          </a:solidFill>
          <a:effectLst>
            <a:outerShdw blurRad="38100" dist="38100" dir="2700000" algn="tl">
              <a:srgbClr val="000000"/>
            </a:outerShdw>
          </a:effectLst>
          <a:latin typeface="Arial" charset="0"/>
        </a:defRPr>
      </a:lvl7pPr>
      <a:lvl8pPr marL="1028339" algn="ctr" rtl="0" fontAlgn="base">
        <a:spcBef>
          <a:spcPct val="0"/>
        </a:spcBef>
        <a:spcAft>
          <a:spcPct val="0"/>
        </a:spcAft>
        <a:defRPr sz="3300">
          <a:solidFill>
            <a:srgbClr val="FFC850"/>
          </a:solidFill>
          <a:effectLst>
            <a:outerShdw blurRad="38100" dist="38100" dir="2700000" algn="tl">
              <a:srgbClr val="000000"/>
            </a:outerShdw>
          </a:effectLst>
          <a:latin typeface="Arial" charset="0"/>
        </a:defRPr>
      </a:lvl8pPr>
      <a:lvl9pPr marL="1371119" algn="ctr" rtl="0" fontAlgn="base">
        <a:spcBef>
          <a:spcPct val="0"/>
        </a:spcBef>
        <a:spcAft>
          <a:spcPct val="0"/>
        </a:spcAft>
        <a:defRPr sz="3300">
          <a:solidFill>
            <a:srgbClr val="FFC850"/>
          </a:solidFill>
          <a:effectLst>
            <a:outerShdw blurRad="38100" dist="38100" dir="2700000" algn="tl">
              <a:srgbClr val="000000"/>
            </a:outerShdw>
          </a:effectLst>
          <a:latin typeface="Arial" charset="0"/>
        </a:defRPr>
      </a:lvl9pPr>
    </p:titleStyle>
    <p:bodyStyle>
      <a:lvl1pPr marL="257085" indent="-257085" algn="l" rtl="0" eaLnBrk="0" fontAlgn="base" hangingPunct="0">
        <a:spcBef>
          <a:spcPct val="20000"/>
        </a:spcBef>
        <a:spcAft>
          <a:spcPct val="0"/>
        </a:spcAft>
        <a:buClr>
          <a:srgbClr val="FFC850"/>
        </a:buClr>
        <a:buSzPct val="120000"/>
        <a:buFont typeface="Times" pitchFamily="-112" charset="0"/>
        <a:buChar char="•"/>
        <a:defRPr sz="2400">
          <a:solidFill>
            <a:schemeClr val="bg1"/>
          </a:solidFill>
          <a:effectLst>
            <a:outerShdw blurRad="38100" dist="38100" dir="2700000" algn="tl">
              <a:srgbClr val="000000"/>
            </a:outerShdw>
          </a:effectLst>
          <a:latin typeface="+mn-lt"/>
          <a:ea typeface="ＭＳ Ｐゴシック" charset="-128"/>
          <a:cs typeface="ＭＳ Ｐゴシック" charset="-128"/>
        </a:defRPr>
      </a:lvl1pPr>
      <a:lvl2pPr marL="557017" indent="-214238" algn="l" rtl="0" eaLnBrk="0" fontAlgn="base" hangingPunct="0">
        <a:spcBef>
          <a:spcPct val="20000"/>
        </a:spcBef>
        <a:spcAft>
          <a:spcPct val="0"/>
        </a:spcAft>
        <a:buChar char="–"/>
        <a:defRPr sz="2100">
          <a:solidFill>
            <a:schemeClr val="bg1"/>
          </a:solidFill>
          <a:effectLst>
            <a:outerShdw blurRad="38100" dist="38100" dir="2700000" algn="tl">
              <a:srgbClr val="000000"/>
            </a:outerShdw>
          </a:effectLst>
          <a:latin typeface="+mn-lt"/>
          <a:ea typeface="ＭＳ Ｐゴシック" charset="-128"/>
        </a:defRPr>
      </a:lvl2pPr>
      <a:lvl3pPr marL="856949" indent="-171389" algn="l" rtl="0" eaLnBrk="0" fontAlgn="base" hangingPunct="0">
        <a:spcBef>
          <a:spcPct val="20000"/>
        </a:spcBef>
        <a:spcAft>
          <a:spcPct val="0"/>
        </a:spcAft>
        <a:buChar char="•"/>
        <a:defRPr sz="1800">
          <a:solidFill>
            <a:schemeClr val="bg1"/>
          </a:solidFill>
          <a:effectLst>
            <a:outerShdw blurRad="38100" dist="38100" dir="2700000" algn="tl">
              <a:srgbClr val="000000"/>
            </a:outerShdw>
          </a:effectLst>
          <a:latin typeface="+mn-lt"/>
          <a:ea typeface="ＭＳ Ｐゴシック" charset="-128"/>
        </a:defRPr>
      </a:lvl3pPr>
      <a:lvl4pPr marL="1199729" indent="-171389" algn="l" rtl="0" eaLnBrk="0" fontAlgn="base" hangingPunct="0">
        <a:spcBef>
          <a:spcPct val="20000"/>
        </a:spcBef>
        <a:spcAft>
          <a:spcPct val="0"/>
        </a:spcAft>
        <a:buChar char="–"/>
        <a:defRPr sz="1500">
          <a:solidFill>
            <a:schemeClr val="bg1"/>
          </a:solidFill>
          <a:effectLst>
            <a:outerShdw blurRad="38100" dist="38100" dir="2700000" algn="tl">
              <a:srgbClr val="000000"/>
            </a:outerShdw>
          </a:effectLst>
          <a:latin typeface="+mn-lt"/>
          <a:ea typeface="ＭＳ Ｐゴシック" charset="-128"/>
        </a:defRPr>
      </a:lvl4pPr>
      <a:lvl5pPr marL="1542509" indent="-171389" algn="l" rtl="0" eaLnBrk="0" fontAlgn="base" hangingPunct="0">
        <a:spcBef>
          <a:spcPct val="20000"/>
        </a:spcBef>
        <a:spcAft>
          <a:spcPct val="0"/>
        </a:spcAft>
        <a:buChar char="»"/>
        <a:defRPr sz="1500">
          <a:solidFill>
            <a:schemeClr val="bg1"/>
          </a:solidFill>
          <a:effectLst>
            <a:outerShdw blurRad="38100" dist="38100" dir="2700000" algn="tl">
              <a:srgbClr val="000000"/>
            </a:outerShdw>
          </a:effectLst>
          <a:latin typeface="+mn-lt"/>
          <a:ea typeface="ＭＳ Ｐゴシック" charset="-128"/>
        </a:defRPr>
      </a:lvl5pPr>
      <a:lvl6pPr marL="1885289" indent="-171389" algn="l" rtl="0" fontAlgn="base">
        <a:spcBef>
          <a:spcPct val="20000"/>
        </a:spcBef>
        <a:spcAft>
          <a:spcPct val="0"/>
        </a:spcAft>
        <a:buChar char="»"/>
        <a:defRPr sz="1500">
          <a:solidFill>
            <a:schemeClr val="bg1"/>
          </a:solidFill>
          <a:effectLst>
            <a:outerShdw blurRad="38100" dist="38100" dir="2700000" algn="tl">
              <a:srgbClr val="000000"/>
            </a:outerShdw>
          </a:effectLst>
          <a:latin typeface="+mn-lt"/>
          <a:ea typeface="ＭＳ Ｐゴシック" charset="-128"/>
        </a:defRPr>
      </a:lvl6pPr>
      <a:lvl7pPr marL="2228069" indent="-171389" algn="l" rtl="0" fontAlgn="base">
        <a:spcBef>
          <a:spcPct val="20000"/>
        </a:spcBef>
        <a:spcAft>
          <a:spcPct val="0"/>
        </a:spcAft>
        <a:buChar char="»"/>
        <a:defRPr sz="1500">
          <a:solidFill>
            <a:schemeClr val="bg1"/>
          </a:solidFill>
          <a:effectLst>
            <a:outerShdw blurRad="38100" dist="38100" dir="2700000" algn="tl">
              <a:srgbClr val="000000"/>
            </a:outerShdw>
          </a:effectLst>
          <a:latin typeface="+mn-lt"/>
          <a:ea typeface="ＭＳ Ｐゴシック" charset="-128"/>
        </a:defRPr>
      </a:lvl7pPr>
      <a:lvl8pPr marL="2570848" indent="-171389" algn="l" rtl="0" fontAlgn="base">
        <a:spcBef>
          <a:spcPct val="20000"/>
        </a:spcBef>
        <a:spcAft>
          <a:spcPct val="0"/>
        </a:spcAft>
        <a:buChar char="»"/>
        <a:defRPr sz="1500">
          <a:solidFill>
            <a:schemeClr val="bg1"/>
          </a:solidFill>
          <a:effectLst>
            <a:outerShdw blurRad="38100" dist="38100" dir="2700000" algn="tl">
              <a:srgbClr val="000000"/>
            </a:outerShdw>
          </a:effectLst>
          <a:latin typeface="+mn-lt"/>
          <a:ea typeface="ＭＳ Ｐゴシック" charset="-128"/>
        </a:defRPr>
      </a:lvl8pPr>
      <a:lvl9pPr marL="2913628" indent="-171389" algn="l" rtl="0" fontAlgn="base">
        <a:spcBef>
          <a:spcPct val="20000"/>
        </a:spcBef>
        <a:spcAft>
          <a:spcPct val="0"/>
        </a:spcAft>
        <a:buChar char="»"/>
        <a:defRPr sz="1500">
          <a:solidFill>
            <a:schemeClr val="bg1"/>
          </a:solidFill>
          <a:effectLst>
            <a:outerShdw blurRad="38100" dist="38100" dir="2700000" algn="tl">
              <a:srgbClr val="000000"/>
            </a:outerShdw>
          </a:effectLst>
          <a:latin typeface="+mn-lt"/>
          <a:ea typeface="ＭＳ Ｐゴシック" charset="-128"/>
        </a:defRPr>
      </a:lvl9pPr>
    </p:bodyStyle>
    <p:otherStyle>
      <a:defPPr>
        <a:defRPr lang="en-US"/>
      </a:defPPr>
      <a:lvl1pPr marL="0" algn="l" defTabSz="342779" rtl="0" eaLnBrk="1" latinLnBrk="0" hangingPunct="1">
        <a:defRPr sz="1350" kern="1200">
          <a:solidFill>
            <a:schemeClr val="tx1"/>
          </a:solidFill>
          <a:latin typeface="+mn-lt"/>
          <a:ea typeface="+mn-ea"/>
          <a:cs typeface="+mn-cs"/>
        </a:defRPr>
      </a:lvl1pPr>
      <a:lvl2pPr marL="342779" algn="l" defTabSz="342779" rtl="0" eaLnBrk="1" latinLnBrk="0" hangingPunct="1">
        <a:defRPr sz="1350" kern="1200">
          <a:solidFill>
            <a:schemeClr val="tx1"/>
          </a:solidFill>
          <a:latin typeface="+mn-lt"/>
          <a:ea typeface="+mn-ea"/>
          <a:cs typeface="+mn-cs"/>
        </a:defRPr>
      </a:lvl2pPr>
      <a:lvl3pPr marL="685559" algn="l" defTabSz="342779" rtl="0" eaLnBrk="1" latinLnBrk="0" hangingPunct="1">
        <a:defRPr sz="1350" kern="1200">
          <a:solidFill>
            <a:schemeClr val="tx1"/>
          </a:solidFill>
          <a:latin typeface="+mn-lt"/>
          <a:ea typeface="+mn-ea"/>
          <a:cs typeface="+mn-cs"/>
        </a:defRPr>
      </a:lvl3pPr>
      <a:lvl4pPr marL="1028339" algn="l" defTabSz="342779" rtl="0" eaLnBrk="1" latinLnBrk="0" hangingPunct="1">
        <a:defRPr sz="1350" kern="1200">
          <a:solidFill>
            <a:schemeClr val="tx1"/>
          </a:solidFill>
          <a:latin typeface="+mn-lt"/>
          <a:ea typeface="+mn-ea"/>
          <a:cs typeface="+mn-cs"/>
        </a:defRPr>
      </a:lvl4pPr>
      <a:lvl5pPr marL="1371119" algn="l" defTabSz="342779" rtl="0" eaLnBrk="1" latinLnBrk="0" hangingPunct="1">
        <a:defRPr sz="1350" kern="1200">
          <a:solidFill>
            <a:schemeClr val="tx1"/>
          </a:solidFill>
          <a:latin typeface="+mn-lt"/>
          <a:ea typeface="+mn-ea"/>
          <a:cs typeface="+mn-cs"/>
        </a:defRPr>
      </a:lvl5pPr>
      <a:lvl6pPr marL="1713899" algn="l" defTabSz="342779" rtl="0" eaLnBrk="1" latinLnBrk="0" hangingPunct="1">
        <a:defRPr sz="1350" kern="1200">
          <a:solidFill>
            <a:schemeClr val="tx1"/>
          </a:solidFill>
          <a:latin typeface="+mn-lt"/>
          <a:ea typeface="+mn-ea"/>
          <a:cs typeface="+mn-cs"/>
        </a:defRPr>
      </a:lvl6pPr>
      <a:lvl7pPr marL="2056678" algn="l" defTabSz="342779" rtl="0" eaLnBrk="1" latinLnBrk="0" hangingPunct="1">
        <a:defRPr sz="1350" kern="1200">
          <a:solidFill>
            <a:schemeClr val="tx1"/>
          </a:solidFill>
          <a:latin typeface="+mn-lt"/>
          <a:ea typeface="+mn-ea"/>
          <a:cs typeface="+mn-cs"/>
        </a:defRPr>
      </a:lvl7pPr>
      <a:lvl8pPr marL="2399459" algn="l" defTabSz="342779" rtl="0" eaLnBrk="1" latinLnBrk="0" hangingPunct="1">
        <a:defRPr sz="1350" kern="1200">
          <a:solidFill>
            <a:schemeClr val="tx1"/>
          </a:solidFill>
          <a:latin typeface="+mn-lt"/>
          <a:ea typeface="+mn-ea"/>
          <a:cs typeface="+mn-cs"/>
        </a:defRPr>
      </a:lvl8pPr>
      <a:lvl9pPr marL="2742237" algn="l" defTabSz="342779"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034AA"/>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466725"/>
            <a:ext cx="7772400" cy="857250"/>
          </a:xfrm>
          <a:prstGeom prst="rect">
            <a:avLst/>
          </a:prstGeom>
          <a:noFill/>
          <a:ln w="9525">
            <a:noFill/>
            <a:miter lim="800000"/>
            <a:headEnd/>
            <a:tailEnd/>
          </a:ln>
          <a:effectLst>
            <a:outerShdw blurRad="63500" dist="38099" dir="2700000" algn="ctr" rotWithShape="0">
              <a:schemeClr val="tx1">
                <a:alpha val="74998"/>
              </a:schemeClr>
            </a:outerShdw>
          </a:effectLst>
        </p:spPr>
        <p:txBody>
          <a:bodyPr vert="horz" wrap="square" lIns="91407" tIns="45704" rIns="91407" bIns="45704"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441847"/>
            <a:ext cx="7772400" cy="1735828"/>
          </a:xfrm>
          <a:prstGeom prst="rect">
            <a:avLst/>
          </a:prstGeom>
          <a:noFill/>
          <a:ln w="9525">
            <a:noFill/>
            <a:miter lim="800000"/>
            <a:headEnd/>
            <a:tailEnd/>
          </a:ln>
          <a:effectLst/>
        </p:spPr>
        <p:txBody>
          <a:bodyPr vert="horz" wrap="square" lIns="91407" tIns="45704" rIns="91407" bIns="45704" numCol="1" anchor="t" anchorCtr="0" compatLnSpc="1">
            <a:prstTxWarp prst="textNoShape">
              <a:avLst/>
            </a:prstTxWarp>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4686300"/>
            <a:ext cx="1905000" cy="342900"/>
          </a:xfrm>
          <a:prstGeom prst="rect">
            <a:avLst/>
          </a:prstGeom>
          <a:noFill/>
          <a:ln w="9525">
            <a:noFill/>
            <a:miter lim="800000"/>
            <a:headEnd/>
            <a:tailEnd/>
          </a:ln>
          <a:effectLst/>
        </p:spPr>
        <p:txBody>
          <a:bodyPr vert="horz" wrap="square" lIns="91407" tIns="45704" rIns="91407" bIns="45704" numCol="1" anchor="t" anchorCtr="0" compatLnSpc="1">
            <a:prstTxWarp prst="textNoShape">
              <a:avLst/>
            </a:prstTxWarp>
          </a:bodyPr>
          <a:lstStyle>
            <a:lvl1pPr eaLnBrk="0" hangingPunct="0">
              <a:defRPr sz="1050">
                <a:latin typeface="Helvetica" charset="0"/>
                <a:ea typeface="+mn-ea"/>
                <a:cs typeface="+mn-cs"/>
              </a:defRPr>
            </a:lvl1pPr>
          </a:lstStyle>
          <a:p>
            <a:pPr>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4686300"/>
            <a:ext cx="2895600" cy="342900"/>
          </a:xfrm>
          <a:prstGeom prst="rect">
            <a:avLst/>
          </a:prstGeom>
          <a:noFill/>
          <a:ln w="9525">
            <a:noFill/>
            <a:miter lim="800000"/>
            <a:headEnd/>
            <a:tailEnd/>
          </a:ln>
          <a:effectLst/>
        </p:spPr>
        <p:txBody>
          <a:bodyPr vert="horz" wrap="square" lIns="91407" tIns="45704" rIns="91407" bIns="45704" numCol="1" anchor="t" anchorCtr="0" compatLnSpc="1">
            <a:prstTxWarp prst="textNoShape">
              <a:avLst/>
            </a:prstTxWarp>
          </a:bodyPr>
          <a:lstStyle>
            <a:lvl1pPr algn="ctr" eaLnBrk="0" hangingPunct="0">
              <a:defRPr sz="1050">
                <a:latin typeface="Helvetica" charset="0"/>
                <a:ea typeface="+mn-ea"/>
                <a:cs typeface="+mn-cs"/>
              </a:defRPr>
            </a:lvl1pPr>
          </a:lstStyle>
          <a:p>
            <a:pPr>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4686300"/>
            <a:ext cx="1905000" cy="342900"/>
          </a:xfrm>
          <a:prstGeom prst="rect">
            <a:avLst/>
          </a:prstGeom>
          <a:noFill/>
          <a:ln w="9525">
            <a:noFill/>
            <a:miter lim="800000"/>
            <a:headEnd/>
            <a:tailEnd/>
          </a:ln>
          <a:effectLst/>
        </p:spPr>
        <p:txBody>
          <a:bodyPr vert="horz" wrap="square" lIns="91407" tIns="45704" rIns="91407" bIns="45704" numCol="1" anchor="t" anchorCtr="0" compatLnSpc="1">
            <a:prstTxWarp prst="textNoShape">
              <a:avLst/>
            </a:prstTxWarp>
          </a:bodyPr>
          <a:lstStyle>
            <a:lvl1pPr algn="r" eaLnBrk="0" hangingPunct="0">
              <a:defRPr sz="1050">
                <a:latin typeface="Helvetica" charset="0"/>
                <a:ea typeface="+mn-ea"/>
                <a:cs typeface="+mn-cs"/>
              </a:defRPr>
            </a:lvl1pPr>
          </a:lstStyle>
          <a:p>
            <a:pPr>
              <a:defRPr/>
            </a:pPr>
            <a:fld id="{B9590477-C12D-7A42-B05E-EF0987E345D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96418555"/>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Lst>
  <p:transition/>
  <p:txStyles>
    <p:titleStyle>
      <a:lvl1pPr algn="ctr" rtl="0" eaLnBrk="0" fontAlgn="base" hangingPunct="0">
        <a:spcBef>
          <a:spcPct val="0"/>
        </a:spcBef>
        <a:spcAft>
          <a:spcPct val="0"/>
        </a:spcAft>
        <a:defRPr sz="3300">
          <a:solidFill>
            <a:srgbClr val="FFC850"/>
          </a:solidFill>
          <a:effectLst>
            <a:outerShdw blurRad="38100" dist="38100" dir="2700000" algn="tl">
              <a:srgbClr val="000000"/>
            </a:outerShdw>
          </a:effectLst>
          <a:latin typeface="+mj-lt"/>
          <a:ea typeface="ＭＳ Ｐゴシック" charset="-128"/>
          <a:cs typeface="ＭＳ Ｐゴシック" charset="-128"/>
        </a:defRPr>
      </a:lvl1pPr>
      <a:lvl2pPr algn="ctr" rtl="0" eaLnBrk="0" fontAlgn="base" hangingPunct="0">
        <a:spcBef>
          <a:spcPct val="0"/>
        </a:spcBef>
        <a:spcAft>
          <a:spcPct val="0"/>
        </a:spcAft>
        <a:defRPr sz="3300">
          <a:solidFill>
            <a:srgbClr val="FFC850"/>
          </a:solidFill>
          <a:effectLst>
            <a:outerShdw blurRad="38100" dist="38100" dir="2700000" algn="tl">
              <a:srgbClr val="000000"/>
            </a:outerShdw>
          </a:effectLst>
          <a:latin typeface="Arial" charset="0"/>
          <a:ea typeface="ＭＳ Ｐゴシック" charset="-128"/>
          <a:cs typeface="ＭＳ Ｐゴシック" charset="-128"/>
        </a:defRPr>
      </a:lvl2pPr>
      <a:lvl3pPr algn="ctr" rtl="0" eaLnBrk="0" fontAlgn="base" hangingPunct="0">
        <a:spcBef>
          <a:spcPct val="0"/>
        </a:spcBef>
        <a:spcAft>
          <a:spcPct val="0"/>
        </a:spcAft>
        <a:defRPr sz="3300">
          <a:solidFill>
            <a:srgbClr val="FFC850"/>
          </a:solidFill>
          <a:effectLst>
            <a:outerShdw blurRad="38100" dist="38100" dir="2700000" algn="tl">
              <a:srgbClr val="000000"/>
            </a:outerShdw>
          </a:effectLst>
          <a:latin typeface="Arial" charset="0"/>
          <a:ea typeface="ＭＳ Ｐゴシック" charset="-128"/>
          <a:cs typeface="ＭＳ Ｐゴシック" charset="-128"/>
        </a:defRPr>
      </a:lvl3pPr>
      <a:lvl4pPr algn="ctr" rtl="0" eaLnBrk="0" fontAlgn="base" hangingPunct="0">
        <a:spcBef>
          <a:spcPct val="0"/>
        </a:spcBef>
        <a:spcAft>
          <a:spcPct val="0"/>
        </a:spcAft>
        <a:defRPr sz="3300">
          <a:solidFill>
            <a:srgbClr val="FFC850"/>
          </a:solidFill>
          <a:effectLst>
            <a:outerShdw blurRad="38100" dist="38100" dir="2700000" algn="tl">
              <a:srgbClr val="000000"/>
            </a:outerShdw>
          </a:effectLst>
          <a:latin typeface="Arial" charset="0"/>
          <a:ea typeface="ＭＳ Ｐゴシック" charset="-128"/>
          <a:cs typeface="ＭＳ Ｐゴシック" charset="-128"/>
        </a:defRPr>
      </a:lvl4pPr>
      <a:lvl5pPr algn="ctr" rtl="0" eaLnBrk="0" fontAlgn="base" hangingPunct="0">
        <a:spcBef>
          <a:spcPct val="0"/>
        </a:spcBef>
        <a:spcAft>
          <a:spcPct val="0"/>
        </a:spcAft>
        <a:defRPr sz="3300">
          <a:solidFill>
            <a:srgbClr val="FFC850"/>
          </a:solidFill>
          <a:effectLst>
            <a:outerShdw blurRad="38100" dist="38100" dir="2700000" algn="tl">
              <a:srgbClr val="000000"/>
            </a:outerShdw>
          </a:effectLst>
          <a:latin typeface="Arial" charset="0"/>
          <a:ea typeface="ＭＳ Ｐゴシック" charset="-128"/>
          <a:cs typeface="ＭＳ Ｐゴシック" charset="-128"/>
        </a:defRPr>
      </a:lvl5pPr>
      <a:lvl6pPr marL="342779" algn="ctr" rtl="0" fontAlgn="base">
        <a:spcBef>
          <a:spcPct val="0"/>
        </a:spcBef>
        <a:spcAft>
          <a:spcPct val="0"/>
        </a:spcAft>
        <a:defRPr sz="3300">
          <a:solidFill>
            <a:srgbClr val="FFC850"/>
          </a:solidFill>
          <a:effectLst>
            <a:outerShdw blurRad="38100" dist="38100" dir="2700000" algn="tl">
              <a:srgbClr val="000000"/>
            </a:outerShdw>
          </a:effectLst>
          <a:latin typeface="Arial" charset="0"/>
        </a:defRPr>
      </a:lvl6pPr>
      <a:lvl7pPr marL="685559" algn="ctr" rtl="0" fontAlgn="base">
        <a:spcBef>
          <a:spcPct val="0"/>
        </a:spcBef>
        <a:spcAft>
          <a:spcPct val="0"/>
        </a:spcAft>
        <a:defRPr sz="3300">
          <a:solidFill>
            <a:srgbClr val="FFC850"/>
          </a:solidFill>
          <a:effectLst>
            <a:outerShdw blurRad="38100" dist="38100" dir="2700000" algn="tl">
              <a:srgbClr val="000000"/>
            </a:outerShdw>
          </a:effectLst>
          <a:latin typeface="Arial" charset="0"/>
        </a:defRPr>
      </a:lvl7pPr>
      <a:lvl8pPr marL="1028339" algn="ctr" rtl="0" fontAlgn="base">
        <a:spcBef>
          <a:spcPct val="0"/>
        </a:spcBef>
        <a:spcAft>
          <a:spcPct val="0"/>
        </a:spcAft>
        <a:defRPr sz="3300">
          <a:solidFill>
            <a:srgbClr val="FFC850"/>
          </a:solidFill>
          <a:effectLst>
            <a:outerShdw blurRad="38100" dist="38100" dir="2700000" algn="tl">
              <a:srgbClr val="000000"/>
            </a:outerShdw>
          </a:effectLst>
          <a:latin typeface="Arial" charset="0"/>
        </a:defRPr>
      </a:lvl8pPr>
      <a:lvl9pPr marL="1371119" algn="ctr" rtl="0" fontAlgn="base">
        <a:spcBef>
          <a:spcPct val="0"/>
        </a:spcBef>
        <a:spcAft>
          <a:spcPct val="0"/>
        </a:spcAft>
        <a:defRPr sz="3300">
          <a:solidFill>
            <a:srgbClr val="FFC850"/>
          </a:solidFill>
          <a:effectLst>
            <a:outerShdw blurRad="38100" dist="38100" dir="2700000" algn="tl">
              <a:srgbClr val="000000"/>
            </a:outerShdw>
          </a:effectLst>
          <a:latin typeface="Arial" charset="0"/>
        </a:defRPr>
      </a:lvl9pPr>
    </p:titleStyle>
    <p:bodyStyle>
      <a:lvl1pPr marL="257085" indent="-257085" algn="l" rtl="0" eaLnBrk="0" fontAlgn="base" hangingPunct="0">
        <a:spcBef>
          <a:spcPct val="20000"/>
        </a:spcBef>
        <a:spcAft>
          <a:spcPct val="0"/>
        </a:spcAft>
        <a:buClr>
          <a:srgbClr val="FFC850"/>
        </a:buClr>
        <a:buSzPct val="120000"/>
        <a:buFont typeface="Times" pitchFamily="-112" charset="0"/>
        <a:buChar char="•"/>
        <a:defRPr sz="2400">
          <a:solidFill>
            <a:schemeClr val="bg1"/>
          </a:solidFill>
          <a:effectLst>
            <a:outerShdw blurRad="38100" dist="38100" dir="2700000" algn="tl">
              <a:srgbClr val="000000"/>
            </a:outerShdw>
          </a:effectLst>
          <a:latin typeface="+mn-lt"/>
          <a:ea typeface="ＭＳ Ｐゴシック" charset="-128"/>
          <a:cs typeface="ＭＳ Ｐゴシック" charset="-128"/>
        </a:defRPr>
      </a:lvl1pPr>
      <a:lvl2pPr marL="557017" indent="-214238" algn="l" rtl="0" eaLnBrk="0" fontAlgn="base" hangingPunct="0">
        <a:spcBef>
          <a:spcPct val="20000"/>
        </a:spcBef>
        <a:spcAft>
          <a:spcPct val="0"/>
        </a:spcAft>
        <a:buChar char="–"/>
        <a:defRPr sz="2100">
          <a:solidFill>
            <a:schemeClr val="bg1"/>
          </a:solidFill>
          <a:effectLst>
            <a:outerShdw blurRad="38100" dist="38100" dir="2700000" algn="tl">
              <a:srgbClr val="000000"/>
            </a:outerShdw>
          </a:effectLst>
          <a:latin typeface="+mn-lt"/>
          <a:ea typeface="ＭＳ Ｐゴシック" charset="-128"/>
        </a:defRPr>
      </a:lvl2pPr>
      <a:lvl3pPr marL="856949" indent="-171389" algn="l" rtl="0" eaLnBrk="0" fontAlgn="base" hangingPunct="0">
        <a:spcBef>
          <a:spcPct val="20000"/>
        </a:spcBef>
        <a:spcAft>
          <a:spcPct val="0"/>
        </a:spcAft>
        <a:buChar char="•"/>
        <a:defRPr sz="1800">
          <a:solidFill>
            <a:schemeClr val="bg1"/>
          </a:solidFill>
          <a:effectLst>
            <a:outerShdw blurRad="38100" dist="38100" dir="2700000" algn="tl">
              <a:srgbClr val="000000"/>
            </a:outerShdw>
          </a:effectLst>
          <a:latin typeface="+mn-lt"/>
          <a:ea typeface="ＭＳ Ｐゴシック" charset="-128"/>
        </a:defRPr>
      </a:lvl3pPr>
      <a:lvl4pPr marL="1199729" indent="-171389" algn="l" rtl="0" eaLnBrk="0" fontAlgn="base" hangingPunct="0">
        <a:spcBef>
          <a:spcPct val="20000"/>
        </a:spcBef>
        <a:spcAft>
          <a:spcPct val="0"/>
        </a:spcAft>
        <a:buChar char="–"/>
        <a:defRPr sz="1500">
          <a:solidFill>
            <a:schemeClr val="bg1"/>
          </a:solidFill>
          <a:effectLst>
            <a:outerShdw blurRad="38100" dist="38100" dir="2700000" algn="tl">
              <a:srgbClr val="000000"/>
            </a:outerShdw>
          </a:effectLst>
          <a:latin typeface="+mn-lt"/>
          <a:ea typeface="ＭＳ Ｐゴシック" charset="-128"/>
        </a:defRPr>
      </a:lvl4pPr>
      <a:lvl5pPr marL="1542509" indent="-171389" algn="l" rtl="0" eaLnBrk="0" fontAlgn="base" hangingPunct="0">
        <a:spcBef>
          <a:spcPct val="20000"/>
        </a:spcBef>
        <a:spcAft>
          <a:spcPct val="0"/>
        </a:spcAft>
        <a:buChar char="»"/>
        <a:defRPr sz="1500">
          <a:solidFill>
            <a:schemeClr val="bg1"/>
          </a:solidFill>
          <a:effectLst>
            <a:outerShdw blurRad="38100" dist="38100" dir="2700000" algn="tl">
              <a:srgbClr val="000000"/>
            </a:outerShdw>
          </a:effectLst>
          <a:latin typeface="+mn-lt"/>
          <a:ea typeface="ＭＳ Ｐゴシック" charset="-128"/>
        </a:defRPr>
      </a:lvl5pPr>
      <a:lvl6pPr marL="1885289" indent="-171389" algn="l" rtl="0" fontAlgn="base">
        <a:spcBef>
          <a:spcPct val="20000"/>
        </a:spcBef>
        <a:spcAft>
          <a:spcPct val="0"/>
        </a:spcAft>
        <a:buChar char="»"/>
        <a:defRPr sz="1500">
          <a:solidFill>
            <a:schemeClr val="bg1"/>
          </a:solidFill>
          <a:effectLst>
            <a:outerShdw blurRad="38100" dist="38100" dir="2700000" algn="tl">
              <a:srgbClr val="000000"/>
            </a:outerShdw>
          </a:effectLst>
          <a:latin typeface="+mn-lt"/>
          <a:ea typeface="ＭＳ Ｐゴシック" charset="-128"/>
        </a:defRPr>
      </a:lvl6pPr>
      <a:lvl7pPr marL="2228069" indent="-171389" algn="l" rtl="0" fontAlgn="base">
        <a:spcBef>
          <a:spcPct val="20000"/>
        </a:spcBef>
        <a:spcAft>
          <a:spcPct val="0"/>
        </a:spcAft>
        <a:buChar char="»"/>
        <a:defRPr sz="1500">
          <a:solidFill>
            <a:schemeClr val="bg1"/>
          </a:solidFill>
          <a:effectLst>
            <a:outerShdw blurRad="38100" dist="38100" dir="2700000" algn="tl">
              <a:srgbClr val="000000"/>
            </a:outerShdw>
          </a:effectLst>
          <a:latin typeface="+mn-lt"/>
          <a:ea typeface="ＭＳ Ｐゴシック" charset="-128"/>
        </a:defRPr>
      </a:lvl7pPr>
      <a:lvl8pPr marL="2570848" indent="-171389" algn="l" rtl="0" fontAlgn="base">
        <a:spcBef>
          <a:spcPct val="20000"/>
        </a:spcBef>
        <a:spcAft>
          <a:spcPct val="0"/>
        </a:spcAft>
        <a:buChar char="»"/>
        <a:defRPr sz="1500">
          <a:solidFill>
            <a:schemeClr val="bg1"/>
          </a:solidFill>
          <a:effectLst>
            <a:outerShdw blurRad="38100" dist="38100" dir="2700000" algn="tl">
              <a:srgbClr val="000000"/>
            </a:outerShdw>
          </a:effectLst>
          <a:latin typeface="+mn-lt"/>
          <a:ea typeface="ＭＳ Ｐゴシック" charset="-128"/>
        </a:defRPr>
      </a:lvl8pPr>
      <a:lvl9pPr marL="2913628" indent="-171389" algn="l" rtl="0" fontAlgn="base">
        <a:spcBef>
          <a:spcPct val="20000"/>
        </a:spcBef>
        <a:spcAft>
          <a:spcPct val="0"/>
        </a:spcAft>
        <a:buChar char="»"/>
        <a:defRPr sz="1500">
          <a:solidFill>
            <a:schemeClr val="bg1"/>
          </a:solidFill>
          <a:effectLst>
            <a:outerShdw blurRad="38100" dist="38100" dir="2700000" algn="tl">
              <a:srgbClr val="000000"/>
            </a:outerShdw>
          </a:effectLst>
          <a:latin typeface="+mn-lt"/>
          <a:ea typeface="ＭＳ Ｐゴシック" charset="-128"/>
        </a:defRPr>
      </a:lvl9pPr>
    </p:bodyStyle>
    <p:otherStyle>
      <a:defPPr>
        <a:defRPr lang="en-US"/>
      </a:defPPr>
      <a:lvl1pPr marL="0" algn="l" defTabSz="342779" rtl="0" eaLnBrk="1" latinLnBrk="0" hangingPunct="1">
        <a:defRPr sz="1350" kern="1200">
          <a:solidFill>
            <a:schemeClr val="tx1"/>
          </a:solidFill>
          <a:latin typeface="+mn-lt"/>
          <a:ea typeface="+mn-ea"/>
          <a:cs typeface="+mn-cs"/>
        </a:defRPr>
      </a:lvl1pPr>
      <a:lvl2pPr marL="342779" algn="l" defTabSz="342779" rtl="0" eaLnBrk="1" latinLnBrk="0" hangingPunct="1">
        <a:defRPr sz="1350" kern="1200">
          <a:solidFill>
            <a:schemeClr val="tx1"/>
          </a:solidFill>
          <a:latin typeface="+mn-lt"/>
          <a:ea typeface="+mn-ea"/>
          <a:cs typeface="+mn-cs"/>
        </a:defRPr>
      </a:lvl2pPr>
      <a:lvl3pPr marL="685559" algn="l" defTabSz="342779" rtl="0" eaLnBrk="1" latinLnBrk="0" hangingPunct="1">
        <a:defRPr sz="1350" kern="1200">
          <a:solidFill>
            <a:schemeClr val="tx1"/>
          </a:solidFill>
          <a:latin typeface="+mn-lt"/>
          <a:ea typeface="+mn-ea"/>
          <a:cs typeface="+mn-cs"/>
        </a:defRPr>
      </a:lvl3pPr>
      <a:lvl4pPr marL="1028339" algn="l" defTabSz="342779" rtl="0" eaLnBrk="1" latinLnBrk="0" hangingPunct="1">
        <a:defRPr sz="1350" kern="1200">
          <a:solidFill>
            <a:schemeClr val="tx1"/>
          </a:solidFill>
          <a:latin typeface="+mn-lt"/>
          <a:ea typeface="+mn-ea"/>
          <a:cs typeface="+mn-cs"/>
        </a:defRPr>
      </a:lvl4pPr>
      <a:lvl5pPr marL="1371119" algn="l" defTabSz="342779" rtl="0" eaLnBrk="1" latinLnBrk="0" hangingPunct="1">
        <a:defRPr sz="1350" kern="1200">
          <a:solidFill>
            <a:schemeClr val="tx1"/>
          </a:solidFill>
          <a:latin typeface="+mn-lt"/>
          <a:ea typeface="+mn-ea"/>
          <a:cs typeface="+mn-cs"/>
        </a:defRPr>
      </a:lvl5pPr>
      <a:lvl6pPr marL="1713899" algn="l" defTabSz="342779" rtl="0" eaLnBrk="1" latinLnBrk="0" hangingPunct="1">
        <a:defRPr sz="1350" kern="1200">
          <a:solidFill>
            <a:schemeClr val="tx1"/>
          </a:solidFill>
          <a:latin typeface="+mn-lt"/>
          <a:ea typeface="+mn-ea"/>
          <a:cs typeface="+mn-cs"/>
        </a:defRPr>
      </a:lvl6pPr>
      <a:lvl7pPr marL="2056678" algn="l" defTabSz="342779" rtl="0" eaLnBrk="1" latinLnBrk="0" hangingPunct="1">
        <a:defRPr sz="1350" kern="1200">
          <a:solidFill>
            <a:schemeClr val="tx1"/>
          </a:solidFill>
          <a:latin typeface="+mn-lt"/>
          <a:ea typeface="+mn-ea"/>
          <a:cs typeface="+mn-cs"/>
        </a:defRPr>
      </a:lvl7pPr>
      <a:lvl8pPr marL="2399459" algn="l" defTabSz="342779" rtl="0" eaLnBrk="1" latinLnBrk="0" hangingPunct="1">
        <a:defRPr sz="1350" kern="1200">
          <a:solidFill>
            <a:schemeClr val="tx1"/>
          </a:solidFill>
          <a:latin typeface="+mn-lt"/>
          <a:ea typeface="+mn-ea"/>
          <a:cs typeface="+mn-cs"/>
        </a:defRPr>
      </a:lvl8pPr>
      <a:lvl9pPr marL="2742237" algn="l" defTabSz="342779"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ctrTitle"/>
          </p:nvPr>
        </p:nvSpPr>
        <p:spPr>
          <a:xfrm>
            <a:off x="626543" y="1489461"/>
            <a:ext cx="7715250" cy="698497"/>
          </a:xfrm>
          <a:effectLst/>
        </p:spPr>
        <p:txBody>
          <a:bodyPr/>
          <a:lstStyle/>
          <a:p>
            <a:pPr eaLnBrk="1" hangingPunct="1">
              <a:defRPr/>
            </a:pPr>
            <a:r>
              <a:rPr lang="en-GB" sz="2700" dirty="0">
                <a:effectLst/>
              </a:rPr>
              <a:t>Assessing the Impact of PCSK9 Inhibition on Coronary Plaque Phenotype with Optical Coherence Tomography: Primary results of the HUYGENS Study</a:t>
            </a:r>
            <a:br>
              <a:rPr lang="en-US" dirty="0">
                <a:effectLst/>
              </a:rPr>
            </a:br>
            <a:br>
              <a:rPr lang="en-US" sz="3000" dirty="0">
                <a:solidFill>
                  <a:srgbClr val="FFC84F"/>
                </a:solidFill>
                <a:effectLst/>
              </a:rPr>
            </a:br>
            <a:endParaRPr lang="en-US" sz="3000" dirty="0">
              <a:solidFill>
                <a:srgbClr val="FFC40B"/>
              </a:solidFill>
              <a:effectLst/>
              <a:ea typeface="+mj-ea"/>
              <a:cs typeface="+mj-cs"/>
            </a:endParaRPr>
          </a:p>
        </p:txBody>
      </p:sp>
      <p:sp>
        <p:nvSpPr>
          <p:cNvPr id="193540" name="Text Box 4"/>
          <p:cNvSpPr txBox="1">
            <a:spLocks noChangeArrowheads="1"/>
          </p:cNvSpPr>
          <p:nvPr/>
        </p:nvSpPr>
        <p:spPr bwMode="auto">
          <a:xfrm>
            <a:off x="1040130" y="2571678"/>
            <a:ext cx="7072312" cy="850209"/>
          </a:xfrm>
          <a:prstGeom prst="rect">
            <a:avLst/>
          </a:prstGeom>
          <a:noFill/>
          <a:ln w="9525">
            <a:noFill/>
            <a:miter lim="800000"/>
            <a:headEnd/>
            <a:tailEnd/>
          </a:ln>
          <a:effectLst>
            <a:outerShdw blurRad="63500" dist="38099" dir="2700000" algn="ctr" rotWithShape="0">
              <a:srgbClr val="00007F">
                <a:alpha val="74998"/>
              </a:srgbClr>
            </a:outerShdw>
          </a:effectLst>
        </p:spPr>
        <p:txBody>
          <a:bodyPr wrap="square" lIns="68555" tIns="34278" rIns="68555" bIns="34278">
            <a:prstTxWarp prst="textNoShape">
              <a:avLst/>
            </a:prstTxWarp>
            <a:spAutoFit/>
          </a:bodyPr>
          <a:lstStyle/>
          <a:p>
            <a:pPr algn="ctr">
              <a:lnSpc>
                <a:spcPct val="115000"/>
              </a:lnSpc>
              <a:tabLst>
                <a:tab pos="3086100" algn="ctr"/>
              </a:tabLst>
            </a:pPr>
            <a:r>
              <a:rPr lang="en-GB" sz="1500" dirty="0">
                <a:solidFill>
                  <a:schemeClr val="bg1"/>
                </a:solidFill>
                <a:latin typeface="Arial" panose="020B0604020202020204" pitchFamily="34" charset="0"/>
                <a:ea typeface="Times New Roman" panose="02020603050405020304" pitchFamily="18" charset="0"/>
              </a:rPr>
              <a:t>Stephen J Nicholls, Thomas Hucko, Steven E. </a:t>
            </a:r>
            <a:r>
              <a:rPr lang="en-GB" sz="1500" dirty="0" err="1">
                <a:solidFill>
                  <a:schemeClr val="bg1"/>
                </a:solidFill>
                <a:latin typeface="Arial" panose="020B0604020202020204" pitchFamily="34" charset="0"/>
                <a:ea typeface="Times New Roman" panose="02020603050405020304" pitchFamily="18" charset="0"/>
              </a:rPr>
              <a:t>Nissen</a:t>
            </a:r>
            <a:r>
              <a:rPr lang="en-GB" sz="1500" dirty="0">
                <a:solidFill>
                  <a:schemeClr val="bg1"/>
                </a:solidFill>
                <a:latin typeface="Arial" panose="020B0604020202020204" pitchFamily="34" charset="0"/>
                <a:ea typeface="Times New Roman" panose="02020603050405020304" pitchFamily="18" charset="0"/>
              </a:rPr>
              <a:t>, Francesco Prati, Stephan Windecker, Yu Kataoka, Rishi Puri, Bei Wang, Julie Butters, Giuseppe Di Giovanni, Stephen Jones and</a:t>
            </a:r>
            <a:r>
              <a:rPr lang="en-GB" sz="1500" baseline="30000" dirty="0">
                <a:solidFill>
                  <a:schemeClr val="bg1"/>
                </a:solidFill>
                <a:latin typeface="Arial" panose="020B0604020202020204" pitchFamily="34" charset="0"/>
                <a:ea typeface="Times New Roman" panose="02020603050405020304" pitchFamily="18" charset="0"/>
              </a:rPr>
              <a:t> </a:t>
            </a:r>
            <a:r>
              <a:rPr lang="en-GB" sz="1500" dirty="0">
                <a:solidFill>
                  <a:schemeClr val="bg1"/>
                </a:solidFill>
                <a:latin typeface="Arial" panose="020B0604020202020204" pitchFamily="34" charset="0"/>
                <a:ea typeface="Times New Roman" panose="02020603050405020304" pitchFamily="18" charset="0"/>
              </a:rPr>
              <a:t>Peter J </a:t>
            </a:r>
            <a:r>
              <a:rPr lang="en-GB" sz="1500" dirty="0" err="1">
                <a:solidFill>
                  <a:schemeClr val="bg1"/>
                </a:solidFill>
                <a:latin typeface="Arial" panose="020B0604020202020204" pitchFamily="34" charset="0"/>
                <a:ea typeface="Times New Roman" panose="02020603050405020304" pitchFamily="18" charset="0"/>
              </a:rPr>
              <a:t>Psaltis</a:t>
            </a:r>
            <a:r>
              <a:rPr lang="en-GB" sz="1500" dirty="0">
                <a:solidFill>
                  <a:schemeClr val="bg1"/>
                </a:solidFill>
                <a:latin typeface="Arial" panose="020B0604020202020204" pitchFamily="34" charset="0"/>
                <a:ea typeface="Times New Roman" panose="02020603050405020304" pitchFamily="18" charset="0"/>
              </a:rPr>
              <a:t>.</a:t>
            </a:r>
            <a:endParaRPr lang="en-US" sz="1500" dirty="0">
              <a:solidFill>
                <a:schemeClr val="bg1"/>
              </a:solidFill>
            </a:endParaRPr>
          </a:p>
        </p:txBody>
      </p:sp>
      <p:sp>
        <p:nvSpPr>
          <p:cNvPr id="3" name="Rectangle 2"/>
          <p:cNvSpPr/>
          <p:nvPr/>
        </p:nvSpPr>
        <p:spPr bwMode="auto">
          <a:xfrm>
            <a:off x="0" y="3805606"/>
            <a:ext cx="9144000" cy="1337893"/>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defRPr/>
            </a:pPr>
            <a:endParaRPr lang="en-US" sz="1800">
              <a:solidFill>
                <a:srgbClr val="000000"/>
              </a:solidFill>
              <a:latin typeface="Arial" charset="0"/>
            </a:endParaRPr>
          </a:p>
        </p:txBody>
      </p:sp>
      <p:pic>
        <p:nvPicPr>
          <p:cNvPr id="5" name="Picture 4">
            <a:extLst>
              <a:ext uri="{FF2B5EF4-FFF2-40B4-BE49-F238E27FC236}">
                <a16:creationId xmlns:a16="http://schemas.microsoft.com/office/drawing/2014/main" id="{66A67CEE-FDF5-2F4A-ABAF-44DAADB633DD}"/>
              </a:ext>
            </a:extLst>
          </p:cNvPr>
          <p:cNvPicPr>
            <a:picLocks noChangeAspect="1"/>
          </p:cNvPicPr>
          <p:nvPr/>
        </p:nvPicPr>
        <p:blipFill>
          <a:blip r:embed="rId3"/>
          <a:stretch>
            <a:fillRect/>
          </a:stretch>
        </p:blipFill>
        <p:spPr>
          <a:xfrm>
            <a:off x="4719648" y="3932952"/>
            <a:ext cx="4194296" cy="992258"/>
          </a:xfrm>
          <a:prstGeom prst="rect">
            <a:avLst/>
          </a:prstGeom>
        </p:spPr>
      </p:pic>
      <p:pic>
        <p:nvPicPr>
          <p:cNvPr id="4" name="Picture 3">
            <a:extLst>
              <a:ext uri="{FF2B5EF4-FFF2-40B4-BE49-F238E27FC236}">
                <a16:creationId xmlns:a16="http://schemas.microsoft.com/office/drawing/2014/main" id="{23D0EED3-F135-874C-BE8C-5908735FE8E3}"/>
              </a:ext>
            </a:extLst>
          </p:cNvPr>
          <p:cNvPicPr>
            <a:picLocks noChangeAspect="1"/>
          </p:cNvPicPr>
          <p:nvPr/>
        </p:nvPicPr>
        <p:blipFill rotWithShape="1">
          <a:blip r:embed="rId4"/>
          <a:srcRect l="38872" t="21358"/>
          <a:stretch/>
        </p:blipFill>
        <p:spPr>
          <a:xfrm>
            <a:off x="287859" y="3863218"/>
            <a:ext cx="4154090" cy="1131726"/>
          </a:xfrm>
          <a:prstGeom prst="rect">
            <a:avLst/>
          </a:prstGeom>
        </p:spPr>
      </p:pic>
      <p:sp>
        <p:nvSpPr>
          <p:cNvPr id="2" name="TextBox 1">
            <a:extLst>
              <a:ext uri="{FF2B5EF4-FFF2-40B4-BE49-F238E27FC236}">
                <a16:creationId xmlns:a16="http://schemas.microsoft.com/office/drawing/2014/main" id="{B5E60907-0F8D-374E-BA83-D823130FE03B}"/>
              </a:ext>
            </a:extLst>
          </p:cNvPr>
          <p:cNvSpPr txBox="1"/>
          <p:nvPr/>
        </p:nvSpPr>
        <p:spPr>
          <a:xfrm>
            <a:off x="4769064" y="4959500"/>
            <a:ext cx="4371975" cy="230832"/>
          </a:xfrm>
          <a:prstGeom prst="rect">
            <a:avLst/>
          </a:prstGeom>
          <a:noFill/>
        </p:spPr>
        <p:txBody>
          <a:bodyPr wrap="square" rtlCol="0">
            <a:spAutoFit/>
          </a:bodyPr>
          <a:lstStyle/>
          <a:p>
            <a:pPr algn="r"/>
            <a:r>
              <a:rPr lang="en-US" sz="900" dirty="0">
                <a:effectLst>
                  <a:outerShdw blurRad="38100" dist="38100" dir="2700000" algn="tl">
                    <a:srgbClr val="000000"/>
                  </a:outerShdw>
                </a:effectLst>
              </a:rPr>
              <a:t>This study was funded by Amgen Inc. </a:t>
            </a:r>
            <a:r>
              <a:rPr lang="en-US" sz="900" dirty="0" err="1">
                <a:effectLst>
                  <a:outerShdw blurRad="38100" dist="38100" dir="2700000" algn="tl">
                    <a:srgbClr val="000000"/>
                  </a:outerShdw>
                </a:effectLst>
              </a:rPr>
              <a:t>ClinicalTrials.gov</a:t>
            </a:r>
            <a:r>
              <a:rPr lang="en-US" sz="900" dirty="0">
                <a:effectLst>
                  <a:outerShdw blurRad="38100" dist="38100" dir="2700000" algn="tl">
                    <a:srgbClr val="000000"/>
                  </a:outerShdw>
                </a:effectLst>
              </a:rPr>
              <a:t>: NCT03570697</a:t>
            </a:r>
          </a:p>
        </p:txBody>
      </p:sp>
      <p:sp>
        <p:nvSpPr>
          <p:cNvPr id="6" name="Rectangle 5">
            <a:extLst>
              <a:ext uri="{FF2B5EF4-FFF2-40B4-BE49-F238E27FC236}">
                <a16:creationId xmlns:a16="http://schemas.microsoft.com/office/drawing/2014/main" id="{0B4D09F1-4841-4F7F-944F-FA8369D934DA}"/>
              </a:ext>
            </a:extLst>
          </p:cNvPr>
          <p:cNvSpPr/>
          <p:nvPr/>
        </p:nvSpPr>
        <p:spPr>
          <a:xfrm>
            <a:off x="324454" y="4931813"/>
            <a:ext cx="1728358" cy="215444"/>
          </a:xfrm>
          <a:prstGeom prst="rect">
            <a:avLst/>
          </a:prstGeom>
        </p:spPr>
        <p:txBody>
          <a:bodyPr wrap="none">
            <a:spAutoFit/>
          </a:bodyPr>
          <a:lstStyle/>
          <a:p>
            <a:r>
              <a:rPr lang="de-AT" sz="800" dirty="0">
                <a:solidFill>
                  <a:srgbClr val="303030"/>
                </a:solidFill>
                <a:latin typeface="Arial" panose="020B0604020202020204" pitchFamily="34" charset="0"/>
              </a:rPr>
              <a:t>SC-AT-AMG145-01161 Sep 2021</a:t>
            </a:r>
            <a:endParaRPr lang="de-AT" sz="800" dirty="0"/>
          </a:p>
        </p:txBody>
      </p:sp>
    </p:spTree>
    <p:extLst>
      <p:ext uri="{BB962C8B-B14F-4D97-AF65-F5344CB8AC3E}">
        <p14:creationId xmlns:p14="http://schemas.microsoft.com/office/powerpoint/2010/main" val="2119656273"/>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3A676-4E93-0A43-8FD8-B8821AA0A367}"/>
              </a:ext>
            </a:extLst>
          </p:cNvPr>
          <p:cNvSpPr>
            <a:spLocks noGrp="1"/>
          </p:cNvSpPr>
          <p:nvPr>
            <p:ph type="title"/>
          </p:nvPr>
        </p:nvSpPr>
        <p:spPr>
          <a:xfrm>
            <a:off x="714375" y="218123"/>
            <a:ext cx="7715250" cy="857250"/>
          </a:xfrm>
        </p:spPr>
        <p:txBody>
          <a:bodyPr/>
          <a:lstStyle/>
          <a:p>
            <a:r>
              <a:rPr lang="en-US" sz="3000" dirty="0"/>
              <a:t>HUYGENS Secondary Endpoint: Percent Change Minimum Fibrous Cap Thickness</a:t>
            </a:r>
          </a:p>
        </p:txBody>
      </p:sp>
      <p:grpSp>
        <p:nvGrpSpPr>
          <p:cNvPr id="11" name="Group 10">
            <a:extLst>
              <a:ext uri="{FF2B5EF4-FFF2-40B4-BE49-F238E27FC236}">
                <a16:creationId xmlns:a16="http://schemas.microsoft.com/office/drawing/2014/main" id="{B70A7DB7-DD25-5C45-88BB-DB6EF7BCA4A7}"/>
              </a:ext>
            </a:extLst>
          </p:cNvPr>
          <p:cNvGrpSpPr/>
          <p:nvPr/>
        </p:nvGrpSpPr>
        <p:grpSpPr>
          <a:xfrm>
            <a:off x="1184509" y="1025253"/>
            <a:ext cx="6782201" cy="3985418"/>
            <a:chOff x="626845" y="1367004"/>
            <a:chExt cx="9042935" cy="5313890"/>
          </a:xfrm>
        </p:grpSpPr>
        <p:pic>
          <p:nvPicPr>
            <p:cNvPr id="10" name="Picture 9">
              <a:extLst>
                <a:ext uri="{FF2B5EF4-FFF2-40B4-BE49-F238E27FC236}">
                  <a16:creationId xmlns:a16="http://schemas.microsoft.com/office/drawing/2014/main" id="{F8A968EC-63C0-6F45-AFEB-4AC8EC81C724}"/>
                </a:ext>
              </a:extLst>
            </p:cNvPr>
            <p:cNvPicPr>
              <a:picLocks noChangeAspect="1"/>
            </p:cNvPicPr>
            <p:nvPr/>
          </p:nvPicPr>
          <p:blipFill>
            <a:blip r:embed="rId3"/>
            <a:stretch>
              <a:fillRect/>
            </a:stretch>
          </p:blipFill>
          <p:spPr>
            <a:xfrm>
              <a:off x="626845" y="1367004"/>
              <a:ext cx="9042935" cy="5313890"/>
            </a:xfrm>
            <a:prstGeom prst="rect">
              <a:avLst/>
            </a:prstGeom>
          </p:spPr>
        </p:pic>
        <p:sp>
          <p:nvSpPr>
            <p:cNvPr id="6" name="TextBox 5">
              <a:extLst>
                <a:ext uri="{FF2B5EF4-FFF2-40B4-BE49-F238E27FC236}">
                  <a16:creationId xmlns:a16="http://schemas.microsoft.com/office/drawing/2014/main" id="{1C79FBE4-45B5-D34F-B013-4D40310B366C}"/>
                </a:ext>
              </a:extLst>
            </p:cNvPr>
            <p:cNvSpPr txBox="1"/>
            <p:nvPr/>
          </p:nvSpPr>
          <p:spPr>
            <a:xfrm>
              <a:off x="3044190" y="4301490"/>
              <a:ext cx="1897380" cy="430887"/>
            </a:xfrm>
            <a:prstGeom prst="rect">
              <a:avLst/>
            </a:prstGeom>
            <a:noFill/>
          </p:spPr>
          <p:txBody>
            <a:bodyPr wrap="square" rtlCol="0">
              <a:spAutoFit/>
            </a:bodyPr>
            <a:lstStyle/>
            <a:p>
              <a:pPr algn="ctr"/>
              <a:r>
                <a:rPr lang="en-US" sz="1500" dirty="0">
                  <a:solidFill>
                    <a:schemeClr val="bg1"/>
                  </a:solidFill>
                  <a:latin typeface="Arial" panose="020B0604020202020204" pitchFamily="34" charset="0"/>
                  <a:cs typeface="Arial" panose="020B0604020202020204" pitchFamily="34" charset="0"/>
                </a:rPr>
                <a:t>+44.3</a:t>
              </a:r>
            </a:p>
          </p:txBody>
        </p:sp>
        <p:sp>
          <p:nvSpPr>
            <p:cNvPr id="7" name="TextBox 6">
              <a:extLst>
                <a:ext uri="{FF2B5EF4-FFF2-40B4-BE49-F238E27FC236}">
                  <a16:creationId xmlns:a16="http://schemas.microsoft.com/office/drawing/2014/main" id="{77E65C6D-1DAC-2A4F-AAD2-D6EFAD3C5510}"/>
                </a:ext>
              </a:extLst>
            </p:cNvPr>
            <p:cNvSpPr txBox="1"/>
            <p:nvPr/>
          </p:nvSpPr>
          <p:spPr>
            <a:xfrm>
              <a:off x="5962651" y="2625091"/>
              <a:ext cx="1897380" cy="430887"/>
            </a:xfrm>
            <a:prstGeom prst="rect">
              <a:avLst/>
            </a:prstGeom>
            <a:noFill/>
          </p:spPr>
          <p:txBody>
            <a:bodyPr wrap="square" rtlCol="0">
              <a:spAutoFit/>
            </a:bodyPr>
            <a:lstStyle/>
            <a:p>
              <a:pPr algn="ctr"/>
              <a:r>
                <a:rPr lang="en-US" sz="1500" dirty="0">
                  <a:solidFill>
                    <a:schemeClr val="bg1"/>
                  </a:solidFill>
                  <a:latin typeface="Arial" panose="020B0604020202020204" pitchFamily="34" charset="0"/>
                  <a:cs typeface="Arial" panose="020B0604020202020204" pitchFamily="34" charset="0"/>
                </a:rPr>
                <a:t>+81.8</a:t>
              </a:r>
            </a:p>
          </p:txBody>
        </p:sp>
        <p:sp>
          <p:nvSpPr>
            <p:cNvPr id="8" name="TextBox 7">
              <a:extLst>
                <a:ext uri="{FF2B5EF4-FFF2-40B4-BE49-F238E27FC236}">
                  <a16:creationId xmlns:a16="http://schemas.microsoft.com/office/drawing/2014/main" id="{356449B4-7475-0A4D-B998-80425D6B9060}"/>
                </a:ext>
              </a:extLst>
            </p:cNvPr>
            <p:cNvSpPr txBox="1"/>
            <p:nvPr/>
          </p:nvSpPr>
          <p:spPr>
            <a:xfrm>
              <a:off x="2994660" y="2788573"/>
              <a:ext cx="1897380" cy="430887"/>
            </a:xfrm>
            <a:prstGeom prst="rect">
              <a:avLst/>
            </a:prstGeom>
            <a:noFill/>
          </p:spPr>
          <p:txBody>
            <a:bodyPr wrap="square" rtlCol="0">
              <a:spAutoFit/>
            </a:bodyPr>
            <a:lstStyle/>
            <a:p>
              <a:pPr algn="ctr"/>
              <a:r>
                <a:rPr lang="en-US" sz="1500" dirty="0">
                  <a:solidFill>
                    <a:schemeClr val="bg1"/>
                  </a:solidFill>
                  <a:latin typeface="Arial" panose="020B0604020202020204" pitchFamily="34" charset="0"/>
                  <a:cs typeface="Arial" panose="020B0604020202020204" pitchFamily="34" charset="0"/>
                </a:rPr>
                <a:t>P=0.04</a:t>
              </a:r>
            </a:p>
          </p:txBody>
        </p:sp>
      </p:grpSp>
    </p:spTree>
    <p:extLst>
      <p:ext uri="{BB962C8B-B14F-4D97-AF65-F5344CB8AC3E}">
        <p14:creationId xmlns:p14="http://schemas.microsoft.com/office/powerpoint/2010/main" val="33575107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823F1-9D72-3842-960F-985650CE2D87}"/>
              </a:ext>
            </a:extLst>
          </p:cNvPr>
          <p:cNvSpPr>
            <a:spLocks noGrp="1"/>
          </p:cNvSpPr>
          <p:nvPr>
            <p:ph type="title"/>
          </p:nvPr>
        </p:nvSpPr>
        <p:spPr>
          <a:xfrm>
            <a:off x="714375" y="209550"/>
            <a:ext cx="7715250" cy="857250"/>
          </a:xfrm>
        </p:spPr>
        <p:txBody>
          <a:bodyPr/>
          <a:lstStyle/>
          <a:p>
            <a:r>
              <a:rPr lang="en-US" dirty="0"/>
              <a:t>HUYGENS Secondary Endpoint: </a:t>
            </a:r>
            <a:br>
              <a:rPr lang="en-US" dirty="0"/>
            </a:br>
            <a:r>
              <a:rPr lang="en-US" dirty="0"/>
              <a:t>Mean Minimum Fibrous Cap Thickness</a:t>
            </a:r>
          </a:p>
        </p:txBody>
      </p:sp>
      <p:grpSp>
        <p:nvGrpSpPr>
          <p:cNvPr id="4" name="Group 3">
            <a:extLst>
              <a:ext uri="{FF2B5EF4-FFF2-40B4-BE49-F238E27FC236}">
                <a16:creationId xmlns:a16="http://schemas.microsoft.com/office/drawing/2014/main" id="{5B20BBBF-A465-5E4B-B8D4-035E20246410}"/>
              </a:ext>
            </a:extLst>
          </p:cNvPr>
          <p:cNvGrpSpPr/>
          <p:nvPr/>
        </p:nvGrpSpPr>
        <p:grpSpPr>
          <a:xfrm>
            <a:off x="1219000" y="1059399"/>
            <a:ext cx="6721993" cy="4047397"/>
            <a:chOff x="672833" y="1412531"/>
            <a:chExt cx="8962657" cy="5396529"/>
          </a:xfrm>
        </p:grpSpPr>
        <p:pic>
          <p:nvPicPr>
            <p:cNvPr id="3" name="Picture 2">
              <a:extLst>
                <a:ext uri="{FF2B5EF4-FFF2-40B4-BE49-F238E27FC236}">
                  <a16:creationId xmlns:a16="http://schemas.microsoft.com/office/drawing/2014/main" id="{1E2FF684-5B6A-2940-85D5-F2FEAD560522}"/>
                </a:ext>
              </a:extLst>
            </p:cNvPr>
            <p:cNvPicPr>
              <a:picLocks noChangeAspect="1"/>
            </p:cNvPicPr>
            <p:nvPr/>
          </p:nvPicPr>
          <p:blipFill>
            <a:blip r:embed="rId3"/>
            <a:stretch>
              <a:fillRect/>
            </a:stretch>
          </p:blipFill>
          <p:spPr>
            <a:xfrm>
              <a:off x="672833" y="1412531"/>
              <a:ext cx="8962657" cy="5396529"/>
            </a:xfrm>
            <a:prstGeom prst="rect">
              <a:avLst/>
            </a:prstGeom>
          </p:spPr>
        </p:pic>
        <p:sp>
          <p:nvSpPr>
            <p:cNvPr id="8" name="TextBox 7">
              <a:extLst>
                <a:ext uri="{FF2B5EF4-FFF2-40B4-BE49-F238E27FC236}">
                  <a16:creationId xmlns:a16="http://schemas.microsoft.com/office/drawing/2014/main" id="{51DC40A9-BFF6-F445-8B32-13162B77F69D}"/>
                </a:ext>
              </a:extLst>
            </p:cNvPr>
            <p:cNvSpPr txBox="1"/>
            <p:nvPr/>
          </p:nvSpPr>
          <p:spPr>
            <a:xfrm>
              <a:off x="2998470" y="4667249"/>
              <a:ext cx="1897380" cy="430887"/>
            </a:xfrm>
            <a:prstGeom prst="rect">
              <a:avLst/>
            </a:prstGeom>
            <a:noFill/>
          </p:spPr>
          <p:txBody>
            <a:bodyPr wrap="square" rtlCol="0">
              <a:spAutoFit/>
            </a:bodyPr>
            <a:lstStyle/>
            <a:p>
              <a:pPr algn="ctr"/>
              <a:r>
                <a:rPr lang="en-US" sz="1500" dirty="0">
                  <a:solidFill>
                    <a:schemeClr val="bg1"/>
                  </a:solidFill>
                  <a:latin typeface="Arial" panose="020B0604020202020204" pitchFamily="34" charset="0"/>
                  <a:cs typeface="Arial" panose="020B0604020202020204" pitchFamily="34" charset="0"/>
                </a:rPr>
                <a:t>+29.8</a:t>
              </a:r>
            </a:p>
          </p:txBody>
        </p:sp>
        <p:sp>
          <p:nvSpPr>
            <p:cNvPr id="9" name="TextBox 8">
              <a:extLst>
                <a:ext uri="{FF2B5EF4-FFF2-40B4-BE49-F238E27FC236}">
                  <a16:creationId xmlns:a16="http://schemas.microsoft.com/office/drawing/2014/main" id="{23208997-98F0-9E44-AD46-0A8987B8E361}"/>
                </a:ext>
              </a:extLst>
            </p:cNvPr>
            <p:cNvSpPr txBox="1"/>
            <p:nvPr/>
          </p:nvSpPr>
          <p:spPr>
            <a:xfrm>
              <a:off x="5871210" y="2830830"/>
              <a:ext cx="1897380" cy="430887"/>
            </a:xfrm>
            <a:prstGeom prst="rect">
              <a:avLst/>
            </a:prstGeom>
            <a:noFill/>
          </p:spPr>
          <p:txBody>
            <a:bodyPr wrap="square" rtlCol="0">
              <a:spAutoFit/>
            </a:bodyPr>
            <a:lstStyle/>
            <a:p>
              <a:pPr algn="ctr"/>
              <a:r>
                <a:rPr lang="en-US" sz="1500" dirty="0">
                  <a:solidFill>
                    <a:schemeClr val="bg1"/>
                  </a:solidFill>
                  <a:latin typeface="Arial" panose="020B0604020202020204" pitchFamily="34" charset="0"/>
                  <a:cs typeface="Arial" panose="020B0604020202020204" pitchFamily="34" charset="0"/>
                </a:rPr>
                <a:t>+62.3</a:t>
              </a:r>
            </a:p>
          </p:txBody>
        </p:sp>
        <p:sp>
          <p:nvSpPr>
            <p:cNvPr id="10" name="TextBox 9">
              <a:extLst>
                <a:ext uri="{FF2B5EF4-FFF2-40B4-BE49-F238E27FC236}">
                  <a16:creationId xmlns:a16="http://schemas.microsoft.com/office/drawing/2014/main" id="{A684765F-88A3-8144-9F75-790DAE4E320D}"/>
                </a:ext>
              </a:extLst>
            </p:cNvPr>
            <p:cNvSpPr txBox="1"/>
            <p:nvPr/>
          </p:nvSpPr>
          <p:spPr>
            <a:xfrm>
              <a:off x="2994660" y="3198167"/>
              <a:ext cx="1897380" cy="430887"/>
            </a:xfrm>
            <a:prstGeom prst="rect">
              <a:avLst/>
            </a:prstGeom>
            <a:noFill/>
          </p:spPr>
          <p:txBody>
            <a:bodyPr wrap="square" rtlCol="0">
              <a:spAutoFit/>
            </a:bodyPr>
            <a:lstStyle/>
            <a:p>
              <a:pPr algn="ctr"/>
              <a:r>
                <a:rPr lang="en-US" sz="1500" dirty="0">
                  <a:solidFill>
                    <a:schemeClr val="bg1"/>
                  </a:solidFill>
                  <a:latin typeface="Arial" panose="020B0604020202020204" pitchFamily="34" charset="0"/>
                  <a:cs typeface="Arial" panose="020B0604020202020204" pitchFamily="34" charset="0"/>
                </a:rPr>
                <a:t>P=0.02</a:t>
              </a:r>
            </a:p>
          </p:txBody>
        </p:sp>
      </p:grpSp>
    </p:spTree>
    <p:extLst>
      <p:ext uri="{BB962C8B-B14F-4D97-AF65-F5344CB8AC3E}">
        <p14:creationId xmlns:p14="http://schemas.microsoft.com/office/powerpoint/2010/main" val="38815172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EC9F2-5C15-AA40-9A0C-DF9073C71A47}"/>
              </a:ext>
            </a:extLst>
          </p:cNvPr>
          <p:cNvSpPr>
            <a:spLocks noGrp="1"/>
          </p:cNvSpPr>
          <p:nvPr>
            <p:ph type="title"/>
          </p:nvPr>
        </p:nvSpPr>
        <p:spPr>
          <a:xfrm>
            <a:off x="1293019" y="260985"/>
            <a:ext cx="6557963" cy="857250"/>
          </a:xfrm>
        </p:spPr>
        <p:txBody>
          <a:bodyPr/>
          <a:lstStyle/>
          <a:p>
            <a:r>
              <a:rPr lang="en-US" dirty="0"/>
              <a:t>HUYGENS Secondary Endpoint: Maximum Lipid Arc</a:t>
            </a:r>
          </a:p>
        </p:txBody>
      </p:sp>
      <p:grpSp>
        <p:nvGrpSpPr>
          <p:cNvPr id="11" name="Group 10">
            <a:extLst>
              <a:ext uri="{FF2B5EF4-FFF2-40B4-BE49-F238E27FC236}">
                <a16:creationId xmlns:a16="http://schemas.microsoft.com/office/drawing/2014/main" id="{F83E4645-B227-9640-AD90-4DE2C76E6DD3}"/>
              </a:ext>
            </a:extLst>
          </p:cNvPr>
          <p:cNvGrpSpPr/>
          <p:nvPr/>
        </p:nvGrpSpPr>
        <p:grpSpPr>
          <a:xfrm>
            <a:off x="1215190" y="1060044"/>
            <a:ext cx="6717230" cy="3988355"/>
            <a:chOff x="667753" y="1413391"/>
            <a:chExt cx="8956307" cy="5317807"/>
          </a:xfrm>
        </p:grpSpPr>
        <p:pic>
          <p:nvPicPr>
            <p:cNvPr id="10" name="Picture 9">
              <a:extLst>
                <a:ext uri="{FF2B5EF4-FFF2-40B4-BE49-F238E27FC236}">
                  <a16:creationId xmlns:a16="http://schemas.microsoft.com/office/drawing/2014/main" id="{ACF6FC79-8CE3-A54C-88C3-68BDCF3743BD}"/>
                </a:ext>
              </a:extLst>
            </p:cNvPr>
            <p:cNvPicPr>
              <a:picLocks noChangeAspect="1"/>
            </p:cNvPicPr>
            <p:nvPr/>
          </p:nvPicPr>
          <p:blipFill>
            <a:blip r:embed="rId3"/>
            <a:stretch>
              <a:fillRect/>
            </a:stretch>
          </p:blipFill>
          <p:spPr>
            <a:xfrm>
              <a:off x="667753" y="1413391"/>
              <a:ext cx="8956307" cy="5317807"/>
            </a:xfrm>
            <a:prstGeom prst="rect">
              <a:avLst/>
            </a:prstGeom>
          </p:spPr>
        </p:pic>
        <p:sp>
          <p:nvSpPr>
            <p:cNvPr id="6" name="TextBox 5">
              <a:extLst>
                <a:ext uri="{FF2B5EF4-FFF2-40B4-BE49-F238E27FC236}">
                  <a16:creationId xmlns:a16="http://schemas.microsoft.com/office/drawing/2014/main" id="{8FEE0BDA-9DED-CF47-BC40-25CE86E9818F}"/>
                </a:ext>
              </a:extLst>
            </p:cNvPr>
            <p:cNvSpPr txBox="1"/>
            <p:nvPr/>
          </p:nvSpPr>
          <p:spPr>
            <a:xfrm>
              <a:off x="3078480" y="3661410"/>
              <a:ext cx="1897380" cy="430887"/>
            </a:xfrm>
            <a:prstGeom prst="rect">
              <a:avLst/>
            </a:prstGeom>
            <a:noFill/>
          </p:spPr>
          <p:txBody>
            <a:bodyPr wrap="square" rtlCol="0">
              <a:spAutoFit/>
            </a:bodyPr>
            <a:lstStyle/>
            <a:p>
              <a:pPr algn="ctr"/>
              <a:r>
                <a:rPr lang="en-US" sz="1500" dirty="0">
                  <a:solidFill>
                    <a:schemeClr val="bg1"/>
                  </a:solidFill>
                  <a:latin typeface="Arial" panose="020B0604020202020204" pitchFamily="34" charset="0"/>
                  <a:cs typeface="Arial" panose="020B0604020202020204" pitchFamily="34" charset="0"/>
                </a:rPr>
                <a:t>-31.4</a:t>
              </a:r>
            </a:p>
          </p:txBody>
        </p:sp>
        <p:sp>
          <p:nvSpPr>
            <p:cNvPr id="7" name="TextBox 6">
              <a:extLst>
                <a:ext uri="{FF2B5EF4-FFF2-40B4-BE49-F238E27FC236}">
                  <a16:creationId xmlns:a16="http://schemas.microsoft.com/office/drawing/2014/main" id="{37396594-383C-5849-8127-AE2810A1669B}"/>
                </a:ext>
              </a:extLst>
            </p:cNvPr>
            <p:cNvSpPr txBox="1"/>
            <p:nvPr/>
          </p:nvSpPr>
          <p:spPr>
            <a:xfrm>
              <a:off x="5928360" y="5574030"/>
              <a:ext cx="1897380" cy="430887"/>
            </a:xfrm>
            <a:prstGeom prst="rect">
              <a:avLst/>
            </a:prstGeom>
            <a:noFill/>
          </p:spPr>
          <p:txBody>
            <a:bodyPr wrap="square" rtlCol="0">
              <a:spAutoFit/>
            </a:bodyPr>
            <a:lstStyle/>
            <a:p>
              <a:pPr algn="ctr"/>
              <a:r>
                <a:rPr lang="en-US" sz="1500" dirty="0">
                  <a:solidFill>
                    <a:schemeClr val="bg1"/>
                  </a:solidFill>
                  <a:latin typeface="Arial" panose="020B0604020202020204" pitchFamily="34" charset="0"/>
                  <a:cs typeface="Arial" panose="020B0604020202020204" pitchFamily="34" charset="0"/>
                </a:rPr>
                <a:t>-57.5</a:t>
              </a:r>
            </a:p>
          </p:txBody>
        </p:sp>
        <p:sp>
          <p:nvSpPr>
            <p:cNvPr id="8" name="TextBox 7">
              <a:extLst>
                <a:ext uri="{FF2B5EF4-FFF2-40B4-BE49-F238E27FC236}">
                  <a16:creationId xmlns:a16="http://schemas.microsoft.com/office/drawing/2014/main" id="{C199272B-5EE8-C447-80F5-57E0DC917BC7}"/>
                </a:ext>
              </a:extLst>
            </p:cNvPr>
            <p:cNvSpPr txBox="1"/>
            <p:nvPr/>
          </p:nvSpPr>
          <p:spPr>
            <a:xfrm>
              <a:off x="3326130" y="4825365"/>
              <a:ext cx="1897380" cy="430887"/>
            </a:xfrm>
            <a:prstGeom prst="rect">
              <a:avLst/>
            </a:prstGeom>
            <a:noFill/>
          </p:spPr>
          <p:txBody>
            <a:bodyPr wrap="square" rtlCol="0">
              <a:spAutoFit/>
            </a:bodyPr>
            <a:lstStyle/>
            <a:p>
              <a:pPr algn="ctr"/>
              <a:r>
                <a:rPr lang="en-US" sz="1500" dirty="0">
                  <a:solidFill>
                    <a:schemeClr val="bg1"/>
                  </a:solidFill>
                  <a:latin typeface="Arial" panose="020B0604020202020204" pitchFamily="34" charset="0"/>
                  <a:cs typeface="Arial" panose="020B0604020202020204" pitchFamily="34" charset="0"/>
                </a:rPr>
                <a:t>P=0.04</a:t>
              </a:r>
            </a:p>
          </p:txBody>
        </p:sp>
      </p:grpSp>
    </p:spTree>
    <p:extLst>
      <p:ext uri="{BB962C8B-B14F-4D97-AF65-F5344CB8AC3E}">
        <p14:creationId xmlns:p14="http://schemas.microsoft.com/office/powerpoint/2010/main" val="7496259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D46C5-CE9F-604B-B4A3-4EE4BA29CDDD}"/>
              </a:ext>
            </a:extLst>
          </p:cNvPr>
          <p:cNvSpPr>
            <a:spLocks noGrp="1"/>
          </p:cNvSpPr>
          <p:nvPr>
            <p:ph type="title"/>
          </p:nvPr>
        </p:nvSpPr>
        <p:spPr>
          <a:xfrm>
            <a:off x="817245" y="260985"/>
            <a:ext cx="7526655" cy="857250"/>
          </a:xfrm>
        </p:spPr>
        <p:txBody>
          <a:bodyPr/>
          <a:lstStyle/>
          <a:p>
            <a:r>
              <a:rPr lang="en-US" sz="3000" dirty="0"/>
              <a:t>HUYGENS Exploratory Endpoint: Patients with On-Treatment </a:t>
            </a:r>
            <a:r>
              <a:rPr lang="en-US" sz="3000" dirty="0">
                <a:solidFill>
                  <a:srgbClr val="FFC84F"/>
                </a:solidFill>
              </a:rPr>
              <a:t>Minimum FCT &lt;65</a:t>
            </a:r>
            <a:r>
              <a:rPr lang="en-AU" sz="3000" dirty="0">
                <a:solidFill>
                  <a:srgbClr val="FFC84F"/>
                </a:solidFill>
                <a:sym typeface="Symbol" pitchFamily="2" charset="2"/>
              </a:rPr>
              <a:t> </a:t>
            </a:r>
            <a:r>
              <a:rPr lang="en-US" sz="3000" dirty="0">
                <a:solidFill>
                  <a:srgbClr val="FFC84F"/>
                </a:solidFill>
              </a:rPr>
              <a:t>m</a:t>
            </a:r>
            <a:r>
              <a:rPr lang="en-US" sz="3000" dirty="0"/>
              <a:t> </a:t>
            </a:r>
          </a:p>
        </p:txBody>
      </p:sp>
      <p:pic>
        <p:nvPicPr>
          <p:cNvPr id="3" name="Picture 2">
            <a:extLst>
              <a:ext uri="{FF2B5EF4-FFF2-40B4-BE49-F238E27FC236}">
                <a16:creationId xmlns:a16="http://schemas.microsoft.com/office/drawing/2014/main" id="{8951BABF-F20F-0941-8620-11CB96DFB594}"/>
              </a:ext>
            </a:extLst>
          </p:cNvPr>
          <p:cNvPicPr>
            <a:picLocks noChangeAspect="1"/>
          </p:cNvPicPr>
          <p:nvPr/>
        </p:nvPicPr>
        <p:blipFill>
          <a:blip r:embed="rId3"/>
          <a:stretch>
            <a:fillRect/>
          </a:stretch>
        </p:blipFill>
        <p:spPr>
          <a:xfrm>
            <a:off x="1352049" y="1111014"/>
            <a:ext cx="6468929" cy="3895025"/>
          </a:xfrm>
          <a:prstGeom prst="rect">
            <a:avLst/>
          </a:prstGeom>
        </p:spPr>
      </p:pic>
      <p:sp>
        <p:nvSpPr>
          <p:cNvPr id="4" name="TextBox 3">
            <a:extLst>
              <a:ext uri="{FF2B5EF4-FFF2-40B4-BE49-F238E27FC236}">
                <a16:creationId xmlns:a16="http://schemas.microsoft.com/office/drawing/2014/main" id="{9136047E-6A3D-8D46-BA2A-3D4172C3AC0A}"/>
              </a:ext>
            </a:extLst>
          </p:cNvPr>
          <p:cNvSpPr txBox="1"/>
          <p:nvPr/>
        </p:nvSpPr>
        <p:spPr>
          <a:xfrm>
            <a:off x="3014663" y="2240280"/>
            <a:ext cx="1423035" cy="323165"/>
          </a:xfrm>
          <a:prstGeom prst="rect">
            <a:avLst/>
          </a:prstGeom>
          <a:noFill/>
        </p:spPr>
        <p:txBody>
          <a:bodyPr wrap="square" rtlCol="0">
            <a:spAutoFit/>
          </a:bodyPr>
          <a:lstStyle/>
          <a:p>
            <a:pPr algn="ctr"/>
            <a:r>
              <a:rPr lang="en-US" sz="1500" dirty="0">
                <a:solidFill>
                  <a:schemeClr val="bg1"/>
                </a:solidFill>
                <a:latin typeface="Arial" panose="020B0604020202020204" pitchFamily="34" charset="0"/>
                <a:cs typeface="Arial" panose="020B0604020202020204" pitchFamily="34" charset="0"/>
              </a:rPr>
              <a:t>30.2</a:t>
            </a:r>
          </a:p>
        </p:txBody>
      </p:sp>
      <p:sp>
        <p:nvSpPr>
          <p:cNvPr id="5" name="TextBox 4">
            <a:extLst>
              <a:ext uri="{FF2B5EF4-FFF2-40B4-BE49-F238E27FC236}">
                <a16:creationId xmlns:a16="http://schemas.microsoft.com/office/drawing/2014/main" id="{D7606EAC-29D6-4545-8E5C-D899CE4E311C}"/>
              </a:ext>
            </a:extLst>
          </p:cNvPr>
          <p:cNvSpPr txBox="1"/>
          <p:nvPr/>
        </p:nvSpPr>
        <p:spPr>
          <a:xfrm>
            <a:off x="5117783" y="3683318"/>
            <a:ext cx="1423035" cy="323165"/>
          </a:xfrm>
          <a:prstGeom prst="rect">
            <a:avLst/>
          </a:prstGeom>
          <a:noFill/>
        </p:spPr>
        <p:txBody>
          <a:bodyPr wrap="square" rtlCol="0">
            <a:spAutoFit/>
          </a:bodyPr>
          <a:lstStyle/>
          <a:p>
            <a:pPr algn="ctr"/>
            <a:r>
              <a:rPr lang="en-US" sz="1500" dirty="0">
                <a:solidFill>
                  <a:schemeClr val="bg1"/>
                </a:solidFill>
                <a:latin typeface="Arial" panose="020B0604020202020204" pitchFamily="34" charset="0"/>
                <a:cs typeface="Arial" panose="020B0604020202020204" pitchFamily="34" charset="0"/>
              </a:rPr>
              <a:t>12.5</a:t>
            </a:r>
          </a:p>
        </p:txBody>
      </p:sp>
      <p:sp>
        <p:nvSpPr>
          <p:cNvPr id="6" name="TextBox 5">
            <a:extLst>
              <a:ext uri="{FF2B5EF4-FFF2-40B4-BE49-F238E27FC236}">
                <a16:creationId xmlns:a16="http://schemas.microsoft.com/office/drawing/2014/main" id="{8EAC2E1F-38C4-5A4B-BA8E-E2CEA9FA1DDF}"/>
              </a:ext>
            </a:extLst>
          </p:cNvPr>
          <p:cNvSpPr txBox="1"/>
          <p:nvPr/>
        </p:nvSpPr>
        <p:spPr>
          <a:xfrm>
            <a:off x="5069205" y="2225502"/>
            <a:ext cx="1423035" cy="323165"/>
          </a:xfrm>
          <a:prstGeom prst="rect">
            <a:avLst/>
          </a:prstGeom>
          <a:noFill/>
        </p:spPr>
        <p:txBody>
          <a:bodyPr wrap="square" rtlCol="0">
            <a:spAutoFit/>
          </a:bodyPr>
          <a:lstStyle/>
          <a:p>
            <a:pPr algn="ctr"/>
            <a:r>
              <a:rPr lang="en-US" sz="1500" dirty="0">
                <a:solidFill>
                  <a:schemeClr val="bg1"/>
                </a:solidFill>
                <a:latin typeface="Arial" panose="020B0604020202020204" pitchFamily="34" charset="0"/>
                <a:cs typeface="Arial" panose="020B0604020202020204" pitchFamily="34" charset="0"/>
              </a:rPr>
              <a:t>P=0.02</a:t>
            </a:r>
          </a:p>
        </p:txBody>
      </p:sp>
    </p:spTree>
    <p:extLst>
      <p:ext uri="{BB962C8B-B14F-4D97-AF65-F5344CB8AC3E}">
        <p14:creationId xmlns:p14="http://schemas.microsoft.com/office/powerpoint/2010/main" val="4884239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75F8B-B0A0-9940-BD95-FC3733060D2B}"/>
              </a:ext>
            </a:extLst>
          </p:cNvPr>
          <p:cNvSpPr>
            <a:spLocks noGrp="1"/>
          </p:cNvSpPr>
          <p:nvPr>
            <p:ph type="title"/>
          </p:nvPr>
        </p:nvSpPr>
        <p:spPr>
          <a:xfrm>
            <a:off x="885191" y="204257"/>
            <a:ext cx="7378698" cy="857250"/>
          </a:xfrm>
        </p:spPr>
        <p:txBody>
          <a:bodyPr/>
          <a:lstStyle/>
          <a:p>
            <a:r>
              <a:rPr lang="en-US" dirty="0"/>
              <a:t>Relationship Between LDL-C and Changes in Fibrous Cap Thickness</a:t>
            </a:r>
          </a:p>
        </p:txBody>
      </p:sp>
      <p:grpSp>
        <p:nvGrpSpPr>
          <p:cNvPr id="9" name="Group 8">
            <a:extLst>
              <a:ext uri="{FF2B5EF4-FFF2-40B4-BE49-F238E27FC236}">
                <a16:creationId xmlns:a16="http://schemas.microsoft.com/office/drawing/2014/main" id="{84D66EF3-FDE1-3244-820D-00CD75DE7F2C}"/>
              </a:ext>
            </a:extLst>
          </p:cNvPr>
          <p:cNvGrpSpPr/>
          <p:nvPr/>
        </p:nvGrpSpPr>
        <p:grpSpPr>
          <a:xfrm>
            <a:off x="818871" y="1293602"/>
            <a:ext cx="7860292" cy="369335"/>
            <a:chOff x="319954" y="2311824"/>
            <a:chExt cx="10480379" cy="492446"/>
          </a:xfrm>
        </p:grpSpPr>
        <p:sp>
          <p:nvSpPr>
            <p:cNvPr id="7" name="TextBox 6">
              <a:extLst>
                <a:ext uri="{FF2B5EF4-FFF2-40B4-BE49-F238E27FC236}">
                  <a16:creationId xmlns:a16="http://schemas.microsoft.com/office/drawing/2014/main" id="{E7802542-8A83-DD49-9960-DFD54F71A9C7}"/>
                </a:ext>
              </a:extLst>
            </p:cNvPr>
            <p:cNvSpPr txBox="1"/>
            <p:nvPr/>
          </p:nvSpPr>
          <p:spPr>
            <a:xfrm>
              <a:off x="319954" y="2311826"/>
              <a:ext cx="4595703" cy="492444"/>
            </a:xfrm>
            <a:prstGeom prst="rect">
              <a:avLst/>
            </a:prstGeom>
            <a:noFill/>
          </p:spPr>
          <p:txBody>
            <a:bodyPr wrap="square" rtlCol="0">
              <a:spAutoFit/>
            </a:bodyPr>
            <a:lstStyle/>
            <a:p>
              <a:pPr algn="ctr" defTabSz="685800">
                <a:defRPr/>
              </a:pPr>
              <a:r>
                <a:rPr lang="en-US" sz="1800" dirty="0">
                  <a:solidFill>
                    <a:srgbClr val="FFFFFF"/>
                  </a:solidFill>
                  <a:latin typeface="Arial"/>
                </a:rPr>
                <a:t>Achieved LDL-C</a:t>
              </a:r>
            </a:p>
          </p:txBody>
        </p:sp>
        <p:sp>
          <p:nvSpPr>
            <p:cNvPr id="8" name="TextBox 7">
              <a:extLst>
                <a:ext uri="{FF2B5EF4-FFF2-40B4-BE49-F238E27FC236}">
                  <a16:creationId xmlns:a16="http://schemas.microsoft.com/office/drawing/2014/main" id="{EBA47980-2A6E-D342-AA3B-5C6F39AED57B}"/>
                </a:ext>
              </a:extLst>
            </p:cNvPr>
            <p:cNvSpPr txBox="1"/>
            <p:nvPr/>
          </p:nvSpPr>
          <p:spPr>
            <a:xfrm>
              <a:off x="6204631" y="2311824"/>
              <a:ext cx="4595702" cy="492444"/>
            </a:xfrm>
            <a:prstGeom prst="rect">
              <a:avLst/>
            </a:prstGeom>
            <a:noFill/>
          </p:spPr>
          <p:txBody>
            <a:bodyPr wrap="square" rtlCol="0">
              <a:spAutoFit/>
            </a:bodyPr>
            <a:lstStyle/>
            <a:p>
              <a:pPr algn="ctr" defTabSz="685800">
                <a:defRPr/>
              </a:pPr>
              <a:r>
                <a:rPr lang="en-US" sz="1800" dirty="0">
                  <a:solidFill>
                    <a:srgbClr val="FFFFFF"/>
                  </a:solidFill>
                  <a:latin typeface="Arial"/>
                </a:rPr>
                <a:t>Change in LDL-C</a:t>
              </a:r>
            </a:p>
          </p:txBody>
        </p:sp>
      </p:grpSp>
      <p:pic>
        <p:nvPicPr>
          <p:cNvPr id="16" name="Picture 15" descr="Chart, line chart&#10;&#10;Description automatically generated">
            <a:extLst>
              <a:ext uri="{FF2B5EF4-FFF2-40B4-BE49-F238E27FC236}">
                <a16:creationId xmlns:a16="http://schemas.microsoft.com/office/drawing/2014/main" id="{1F9DC99E-9606-7445-B27D-1357E1FC34B1}"/>
              </a:ext>
            </a:extLst>
          </p:cNvPr>
          <p:cNvPicPr>
            <a:picLocks noChangeAspect="1"/>
          </p:cNvPicPr>
          <p:nvPr/>
        </p:nvPicPr>
        <p:blipFill>
          <a:blip r:embed="rId3"/>
          <a:stretch>
            <a:fillRect/>
          </a:stretch>
        </p:blipFill>
        <p:spPr>
          <a:xfrm>
            <a:off x="53593" y="1612129"/>
            <a:ext cx="9029865" cy="3442471"/>
          </a:xfrm>
          <a:prstGeom prst="rect">
            <a:avLst/>
          </a:prstGeom>
        </p:spPr>
      </p:pic>
    </p:spTree>
    <p:extLst>
      <p:ext uri="{BB962C8B-B14F-4D97-AF65-F5344CB8AC3E}">
        <p14:creationId xmlns:p14="http://schemas.microsoft.com/office/powerpoint/2010/main" val="215931604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EFA67-39E5-5143-A6CE-854CE45F8863}"/>
              </a:ext>
            </a:extLst>
          </p:cNvPr>
          <p:cNvSpPr>
            <a:spLocks noGrp="1"/>
          </p:cNvSpPr>
          <p:nvPr>
            <p:ph type="title"/>
          </p:nvPr>
        </p:nvSpPr>
        <p:spPr>
          <a:xfrm>
            <a:off x="1293019" y="-39053"/>
            <a:ext cx="6557963" cy="857250"/>
          </a:xfrm>
        </p:spPr>
        <p:txBody>
          <a:bodyPr/>
          <a:lstStyle/>
          <a:p>
            <a:r>
              <a:rPr lang="en-US" dirty="0"/>
              <a:t>Lipid Rich Plaque Data</a:t>
            </a:r>
          </a:p>
        </p:txBody>
      </p:sp>
      <p:graphicFrame>
        <p:nvGraphicFramePr>
          <p:cNvPr id="4" name="Content Placeholder 3">
            <a:extLst>
              <a:ext uri="{FF2B5EF4-FFF2-40B4-BE49-F238E27FC236}">
                <a16:creationId xmlns:a16="http://schemas.microsoft.com/office/drawing/2014/main" id="{AC9A55B0-78E2-2A49-BA27-7A63222D62E5}"/>
              </a:ext>
            </a:extLst>
          </p:cNvPr>
          <p:cNvGraphicFramePr>
            <a:graphicFrameLocks noGrp="1"/>
          </p:cNvGraphicFramePr>
          <p:nvPr>
            <p:ph idx="1"/>
            <p:extLst>
              <p:ext uri="{D42A27DB-BD31-4B8C-83A1-F6EECF244321}">
                <p14:modId xmlns:p14="http://schemas.microsoft.com/office/powerpoint/2010/main" val="262898488"/>
              </p:ext>
            </p:extLst>
          </p:nvPr>
        </p:nvGraphicFramePr>
        <p:xfrm>
          <a:off x="928688" y="816054"/>
          <a:ext cx="7312345" cy="4059532"/>
        </p:xfrm>
        <a:graphic>
          <a:graphicData uri="http://schemas.openxmlformats.org/drawingml/2006/table">
            <a:tbl>
              <a:tblPr firstRow="1" bandRow="1">
                <a:tableStyleId>{2D5ABB26-0587-4C30-8999-92F81FD0307C}</a:tableStyleId>
              </a:tblPr>
              <a:tblGrid>
                <a:gridCol w="339332">
                  <a:extLst>
                    <a:ext uri="{9D8B030D-6E8A-4147-A177-3AD203B41FA5}">
                      <a16:colId xmlns:a16="http://schemas.microsoft.com/office/drawing/2014/main" val="1944779708"/>
                    </a:ext>
                  </a:extLst>
                </a:gridCol>
                <a:gridCol w="2585606">
                  <a:extLst>
                    <a:ext uri="{9D8B030D-6E8A-4147-A177-3AD203B41FA5}">
                      <a16:colId xmlns:a16="http://schemas.microsoft.com/office/drawing/2014/main" val="1375790054"/>
                    </a:ext>
                  </a:extLst>
                </a:gridCol>
                <a:gridCol w="1755647">
                  <a:extLst>
                    <a:ext uri="{9D8B030D-6E8A-4147-A177-3AD203B41FA5}">
                      <a16:colId xmlns:a16="http://schemas.microsoft.com/office/drawing/2014/main" val="1437028471"/>
                    </a:ext>
                  </a:extLst>
                </a:gridCol>
                <a:gridCol w="1654493">
                  <a:extLst>
                    <a:ext uri="{9D8B030D-6E8A-4147-A177-3AD203B41FA5}">
                      <a16:colId xmlns:a16="http://schemas.microsoft.com/office/drawing/2014/main" val="266120011"/>
                    </a:ext>
                  </a:extLst>
                </a:gridCol>
                <a:gridCol w="977267">
                  <a:extLst>
                    <a:ext uri="{9D8B030D-6E8A-4147-A177-3AD203B41FA5}">
                      <a16:colId xmlns:a16="http://schemas.microsoft.com/office/drawing/2014/main" val="1536302618"/>
                    </a:ext>
                  </a:extLst>
                </a:gridCol>
              </a:tblGrid>
              <a:tr h="617220">
                <a:tc gridSpan="2">
                  <a:txBody>
                    <a:bodyPr/>
                    <a:lstStyle/>
                    <a:p>
                      <a:endParaRPr lang="en-US" sz="1800" dirty="0">
                        <a:solidFill>
                          <a:schemeClr val="bg1"/>
                        </a:solidFill>
                      </a:endParaRP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hMerge="1">
                  <a:txBody>
                    <a:bodyPr/>
                    <a:lstStyle/>
                    <a:p>
                      <a:endParaRPr lang="en-US" sz="2400"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r>
                        <a:rPr lang="en-US" sz="1800" dirty="0">
                          <a:solidFill>
                            <a:schemeClr val="bg1"/>
                          </a:solidFill>
                        </a:rPr>
                        <a:t>Placebo</a:t>
                      </a:r>
                    </a:p>
                    <a:p>
                      <a:pPr algn="ctr"/>
                      <a:r>
                        <a:rPr lang="en-US" sz="1800" dirty="0">
                          <a:solidFill>
                            <a:schemeClr val="bg1"/>
                          </a:solidFill>
                        </a:rPr>
                        <a:t>(n=81)</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r>
                        <a:rPr lang="en-US" sz="1800" dirty="0" err="1">
                          <a:solidFill>
                            <a:schemeClr val="bg1"/>
                          </a:solidFill>
                        </a:rPr>
                        <a:t>Evolocumab</a:t>
                      </a:r>
                      <a:r>
                        <a:rPr lang="en-US" sz="1800" dirty="0">
                          <a:solidFill>
                            <a:schemeClr val="bg1"/>
                          </a:solidFill>
                        </a:rPr>
                        <a:t> (n=80)</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r>
                        <a:rPr lang="en-US" sz="1800" dirty="0">
                          <a:solidFill>
                            <a:schemeClr val="bg1"/>
                          </a:solidFill>
                        </a:rPr>
                        <a:t>P Value</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extLst>
                  <a:ext uri="{0D108BD9-81ED-4DB2-BD59-A6C34878D82A}">
                    <a16:rowId xmlns:a16="http://schemas.microsoft.com/office/drawing/2014/main" val="567810251"/>
                  </a:ext>
                </a:extLst>
              </a:tr>
              <a:tr h="369685">
                <a:tc gridSpan="2">
                  <a:txBody>
                    <a:bodyPr/>
                    <a:lstStyle/>
                    <a:p>
                      <a:pPr algn="l"/>
                      <a:r>
                        <a:rPr lang="en-US" sz="1800" dirty="0">
                          <a:solidFill>
                            <a:schemeClr val="bg1"/>
                          </a:solidFill>
                        </a:rPr>
                        <a:t>Minimum FCT (</a:t>
                      </a:r>
                      <a:r>
                        <a:rPr lang="en-AU" sz="1800" kern="1200" dirty="0">
                          <a:solidFill>
                            <a:schemeClr val="bg1"/>
                          </a:solidFill>
                          <a:effectLst/>
                          <a:latin typeface="+mn-lt"/>
                          <a:ea typeface="+mn-ea"/>
                          <a:cs typeface="+mn-cs"/>
                          <a:sym typeface="Symbol" pitchFamily="2" charset="2"/>
                        </a:rPr>
                        <a:t></a:t>
                      </a:r>
                      <a:r>
                        <a:rPr lang="en-US" sz="1800" dirty="0">
                          <a:solidFill>
                            <a:schemeClr val="bg1"/>
                          </a:solidFill>
                        </a:rPr>
                        <a:t>m)</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hMerge="1">
                  <a:txBody>
                    <a:bodyPr/>
                    <a:lstStyle/>
                    <a:p>
                      <a:endParaRPr lang="en-US"/>
                    </a:p>
                  </a:txBody>
                  <a:tcPr/>
                </a:tc>
                <a:tc>
                  <a:txBody>
                    <a:bodyPr/>
                    <a:lstStyle/>
                    <a:p>
                      <a:pPr algn="ctr"/>
                      <a:endParaRPr lang="en-US" sz="1800" dirty="0">
                        <a:solidFill>
                          <a:schemeClr val="bg1"/>
                        </a:solidFill>
                      </a:endParaRP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endParaRPr lang="en-US" sz="1800" dirty="0">
                        <a:solidFill>
                          <a:schemeClr val="bg1"/>
                        </a:solidFill>
                      </a:endParaRP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endParaRPr lang="en-US" sz="1800">
                        <a:solidFill>
                          <a:schemeClr val="bg1"/>
                        </a:solidFill>
                      </a:endParaRP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extLst>
                  <a:ext uri="{0D108BD9-81ED-4DB2-BD59-A6C34878D82A}">
                    <a16:rowId xmlns:a16="http://schemas.microsoft.com/office/drawing/2014/main" val="368696361"/>
                  </a:ext>
                </a:extLst>
              </a:tr>
              <a:tr h="369685">
                <a:tc>
                  <a:txBody>
                    <a:bodyPr/>
                    <a:lstStyle/>
                    <a:p>
                      <a:pPr algn="l"/>
                      <a:endParaRPr lang="en-US" sz="1800" dirty="0">
                        <a:solidFill>
                          <a:schemeClr val="bg1"/>
                        </a:solidFill>
                      </a:endParaRP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l"/>
                      <a:r>
                        <a:rPr lang="en-US" sz="1800" dirty="0">
                          <a:solidFill>
                            <a:schemeClr val="bg1"/>
                          </a:solidFill>
                        </a:rPr>
                        <a:t>Baseline (</a:t>
                      </a:r>
                      <a:r>
                        <a:rPr lang="en-AU" sz="1800" kern="1200" dirty="0">
                          <a:solidFill>
                            <a:schemeClr val="bg1"/>
                          </a:solidFill>
                          <a:effectLst/>
                          <a:latin typeface="+mn-lt"/>
                          <a:ea typeface="+mn-ea"/>
                          <a:cs typeface="+mn-cs"/>
                          <a:sym typeface="Symbol" pitchFamily="2" charset="2"/>
                        </a:rPr>
                        <a:t></a:t>
                      </a:r>
                      <a:r>
                        <a:rPr lang="en-US" sz="1800" dirty="0">
                          <a:solidFill>
                            <a:schemeClr val="bg1"/>
                          </a:solidFill>
                        </a:rPr>
                        <a:t>m)</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r>
                        <a:rPr lang="en-US" sz="1800" dirty="0">
                          <a:solidFill>
                            <a:schemeClr val="bg1"/>
                          </a:solidFill>
                        </a:rPr>
                        <a:t>52.2</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r>
                        <a:rPr lang="en-US" sz="1800" dirty="0">
                          <a:solidFill>
                            <a:schemeClr val="bg1"/>
                          </a:solidFill>
                        </a:rPr>
                        <a:t>53.7</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endParaRPr lang="en-US" sz="1800" dirty="0">
                        <a:solidFill>
                          <a:schemeClr val="bg1"/>
                        </a:solidFill>
                      </a:endParaRP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extLst>
                  <a:ext uri="{0D108BD9-81ED-4DB2-BD59-A6C34878D82A}">
                    <a16:rowId xmlns:a16="http://schemas.microsoft.com/office/drawing/2014/main" val="2994567144"/>
                  </a:ext>
                </a:extLst>
              </a:tr>
              <a:tr h="484832">
                <a:tc>
                  <a:txBody>
                    <a:bodyPr/>
                    <a:lstStyle/>
                    <a:p>
                      <a:pPr algn="l"/>
                      <a:endParaRPr lang="en-US" sz="1800" dirty="0">
                        <a:solidFill>
                          <a:schemeClr val="bg1"/>
                        </a:solidFill>
                      </a:endParaRP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l"/>
                      <a:r>
                        <a:rPr lang="en-US" sz="1800" dirty="0">
                          <a:solidFill>
                            <a:schemeClr val="bg1"/>
                          </a:solidFill>
                        </a:rPr>
                        <a:t>Absolute change (</a:t>
                      </a:r>
                      <a:r>
                        <a:rPr lang="en-AU" sz="1800" kern="1200" dirty="0">
                          <a:solidFill>
                            <a:schemeClr val="bg1"/>
                          </a:solidFill>
                          <a:effectLst/>
                          <a:latin typeface="+mn-lt"/>
                          <a:ea typeface="+mn-ea"/>
                          <a:cs typeface="+mn-cs"/>
                          <a:sym typeface="Symbol" pitchFamily="2" charset="2"/>
                        </a:rPr>
                        <a:t></a:t>
                      </a:r>
                      <a:r>
                        <a:rPr lang="en-US" sz="1800" dirty="0">
                          <a:solidFill>
                            <a:schemeClr val="bg1"/>
                          </a:solidFill>
                        </a:rPr>
                        <a:t>m)</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r>
                        <a:rPr lang="en-US" sz="1800" dirty="0">
                          <a:solidFill>
                            <a:schemeClr val="bg1"/>
                          </a:solidFill>
                        </a:rPr>
                        <a:t>+24.6</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r>
                        <a:rPr lang="en-US" sz="1800" dirty="0">
                          <a:solidFill>
                            <a:schemeClr val="bg1"/>
                          </a:solidFill>
                        </a:rPr>
                        <a:t>+40.6</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r>
                        <a:rPr lang="en-US" sz="1800" dirty="0">
                          <a:solidFill>
                            <a:schemeClr val="bg1"/>
                          </a:solidFill>
                        </a:rPr>
                        <a:t>0.04</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extLst>
                  <a:ext uri="{0D108BD9-81ED-4DB2-BD59-A6C34878D82A}">
                    <a16:rowId xmlns:a16="http://schemas.microsoft.com/office/drawing/2014/main" val="2419570793"/>
                  </a:ext>
                </a:extLst>
              </a:tr>
              <a:tr h="369685">
                <a:tc gridSpan="2">
                  <a:txBody>
                    <a:bodyPr/>
                    <a:lstStyle/>
                    <a:p>
                      <a:pPr algn="l"/>
                      <a:r>
                        <a:rPr lang="en-US" sz="1800" dirty="0">
                          <a:solidFill>
                            <a:schemeClr val="bg1"/>
                          </a:solidFill>
                        </a:rPr>
                        <a:t>Maximum lipid arc (</a:t>
                      </a:r>
                      <a:r>
                        <a:rPr lang="en-US" sz="1800" baseline="30000" dirty="0">
                          <a:solidFill>
                            <a:schemeClr val="bg1"/>
                          </a:solidFill>
                        </a:rPr>
                        <a:t>o</a:t>
                      </a:r>
                      <a:r>
                        <a:rPr lang="en-US" sz="1800" dirty="0">
                          <a:solidFill>
                            <a:schemeClr val="bg1"/>
                          </a:solidFill>
                        </a:rPr>
                        <a:t>)</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hMerge="1">
                  <a:txBody>
                    <a:bodyPr/>
                    <a:lstStyle/>
                    <a:p>
                      <a:pPr algn="l"/>
                      <a:endParaRPr lang="en-US" sz="2400"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endParaRPr lang="en-US" sz="1800" dirty="0">
                        <a:solidFill>
                          <a:schemeClr val="bg1"/>
                        </a:solidFill>
                      </a:endParaRP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endParaRPr lang="en-US" sz="1800" dirty="0">
                        <a:solidFill>
                          <a:schemeClr val="bg1"/>
                        </a:solidFill>
                      </a:endParaRP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endParaRPr lang="en-US" sz="1800" dirty="0">
                        <a:solidFill>
                          <a:schemeClr val="bg1"/>
                        </a:solidFill>
                      </a:endParaRP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extLst>
                  <a:ext uri="{0D108BD9-81ED-4DB2-BD59-A6C34878D82A}">
                    <a16:rowId xmlns:a16="http://schemas.microsoft.com/office/drawing/2014/main" val="2173932770"/>
                  </a:ext>
                </a:extLst>
              </a:tr>
              <a:tr h="369685">
                <a:tc>
                  <a:txBody>
                    <a:bodyPr/>
                    <a:lstStyle/>
                    <a:p>
                      <a:pPr algn="l"/>
                      <a:endParaRPr lang="en-US" sz="1800" dirty="0">
                        <a:solidFill>
                          <a:schemeClr val="bg1"/>
                        </a:solidFill>
                      </a:endParaRP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l"/>
                      <a:r>
                        <a:rPr lang="en-US" sz="1800" dirty="0">
                          <a:solidFill>
                            <a:schemeClr val="bg1"/>
                          </a:solidFill>
                        </a:rPr>
                        <a:t>Baseline (</a:t>
                      </a:r>
                      <a:r>
                        <a:rPr lang="en-US" sz="1800" baseline="30000" dirty="0">
                          <a:solidFill>
                            <a:schemeClr val="bg1"/>
                          </a:solidFill>
                        </a:rPr>
                        <a:t>o</a:t>
                      </a:r>
                      <a:r>
                        <a:rPr lang="en-US" sz="1800" dirty="0">
                          <a:solidFill>
                            <a:schemeClr val="bg1"/>
                          </a:solidFill>
                        </a:rPr>
                        <a:t>)</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r>
                        <a:rPr lang="en-US" sz="1800" dirty="0">
                          <a:solidFill>
                            <a:schemeClr val="bg1"/>
                          </a:solidFill>
                        </a:rPr>
                        <a:t>229.9</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r>
                        <a:rPr lang="en-US" sz="1800" dirty="0">
                          <a:solidFill>
                            <a:schemeClr val="bg1"/>
                          </a:solidFill>
                        </a:rPr>
                        <a:t>238.1</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endParaRPr lang="en-US" sz="1800" dirty="0">
                        <a:solidFill>
                          <a:schemeClr val="bg1"/>
                        </a:solidFill>
                      </a:endParaRP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extLst>
                  <a:ext uri="{0D108BD9-81ED-4DB2-BD59-A6C34878D82A}">
                    <a16:rowId xmlns:a16="http://schemas.microsoft.com/office/drawing/2014/main" val="275695276"/>
                  </a:ext>
                </a:extLst>
              </a:tr>
              <a:tr h="369685">
                <a:tc>
                  <a:txBody>
                    <a:bodyPr/>
                    <a:lstStyle/>
                    <a:p>
                      <a:pPr algn="l"/>
                      <a:endParaRPr lang="en-US" sz="1800" dirty="0">
                        <a:solidFill>
                          <a:schemeClr val="bg1"/>
                        </a:solidFill>
                      </a:endParaRP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l"/>
                      <a:r>
                        <a:rPr lang="en-US" sz="1800" dirty="0">
                          <a:solidFill>
                            <a:schemeClr val="bg1"/>
                          </a:solidFill>
                        </a:rPr>
                        <a:t>Absolute change (</a:t>
                      </a:r>
                      <a:r>
                        <a:rPr lang="en-US" sz="1800" baseline="30000" dirty="0">
                          <a:solidFill>
                            <a:schemeClr val="bg1"/>
                          </a:solidFill>
                        </a:rPr>
                        <a:t>o</a:t>
                      </a:r>
                      <a:r>
                        <a:rPr lang="en-US" sz="1800" dirty="0">
                          <a:solidFill>
                            <a:schemeClr val="bg1"/>
                          </a:solidFill>
                        </a:rPr>
                        <a:t>)</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r>
                        <a:rPr lang="en-US" sz="1800" dirty="0">
                          <a:solidFill>
                            <a:schemeClr val="bg1"/>
                          </a:solidFill>
                        </a:rPr>
                        <a:t>-31.9</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r>
                        <a:rPr lang="en-US" sz="1800" dirty="0">
                          <a:solidFill>
                            <a:schemeClr val="bg1"/>
                          </a:solidFill>
                        </a:rPr>
                        <a:t>-61.9</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r>
                        <a:rPr lang="en-US" sz="1800" dirty="0">
                          <a:solidFill>
                            <a:schemeClr val="bg1"/>
                          </a:solidFill>
                        </a:rPr>
                        <a:t>0.02</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extLst>
                  <a:ext uri="{0D108BD9-81ED-4DB2-BD59-A6C34878D82A}">
                    <a16:rowId xmlns:a16="http://schemas.microsoft.com/office/drawing/2014/main" val="2825231557"/>
                  </a:ext>
                </a:extLst>
              </a:tr>
              <a:tr h="369685">
                <a:tc gridSpan="2">
                  <a:txBody>
                    <a:bodyPr/>
                    <a:lstStyle/>
                    <a:p>
                      <a:pPr algn="l"/>
                      <a:r>
                        <a:rPr lang="en-US" sz="1800" dirty="0">
                          <a:solidFill>
                            <a:schemeClr val="bg1"/>
                          </a:solidFill>
                        </a:rPr>
                        <a:t>Lipid length (mm)</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hMerge="1">
                  <a:txBody>
                    <a:bodyPr/>
                    <a:lstStyle/>
                    <a:p>
                      <a:pPr algn="l"/>
                      <a:endParaRPr lang="en-US" sz="2400" dirty="0">
                        <a:solidFill>
                          <a:schemeClr val="bg1"/>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endParaRPr lang="en-US" sz="1800" dirty="0">
                        <a:solidFill>
                          <a:schemeClr val="bg1"/>
                        </a:solidFill>
                      </a:endParaRP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endParaRPr lang="en-US" sz="1800" dirty="0">
                        <a:solidFill>
                          <a:schemeClr val="bg1"/>
                        </a:solidFill>
                      </a:endParaRP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endParaRPr lang="en-US" sz="1800" dirty="0">
                        <a:solidFill>
                          <a:schemeClr val="bg1"/>
                        </a:solidFill>
                      </a:endParaRP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extLst>
                  <a:ext uri="{0D108BD9-81ED-4DB2-BD59-A6C34878D82A}">
                    <a16:rowId xmlns:a16="http://schemas.microsoft.com/office/drawing/2014/main" val="2681455824"/>
                  </a:ext>
                </a:extLst>
              </a:tr>
              <a:tr h="369685">
                <a:tc>
                  <a:txBody>
                    <a:bodyPr/>
                    <a:lstStyle/>
                    <a:p>
                      <a:pPr algn="l"/>
                      <a:endParaRPr lang="en-US" sz="1800" dirty="0">
                        <a:solidFill>
                          <a:schemeClr val="bg1"/>
                        </a:solidFill>
                      </a:endParaRP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l"/>
                      <a:r>
                        <a:rPr lang="en-US" sz="1800" dirty="0">
                          <a:solidFill>
                            <a:schemeClr val="bg1"/>
                          </a:solidFill>
                        </a:rPr>
                        <a:t>Baseline (mm)</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r>
                        <a:rPr lang="en-US" sz="1800" dirty="0">
                          <a:solidFill>
                            <a:schemeClr val="bg1"/>
                          </a:solidFill>
                        </a:rPr>
                        <a:t>14.0</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r>
                        <a:rPr lang="en-US" sz="1800" dirty="0">
                          <a:solidFill>
                            <a:schemeClr val="bg1"/>
                          </a:solidFill>
                        </a:rPr>
                        <a:t>15.0</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endParaRPr lang="en-US" sz="1800" dirty="0">
                        <a:solidFill>
                          <a:schemeClr val="bg1"/>
                        </a:solidFill>
                      </a:endParaRP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extLst>
                  <a:ext uri="{0D108BD9-81ED-4DB2-BD59-A6C34878D82A}">
                    <a16:rowId xmlns:a16="http://schemas.microsoft.com/office/drawing/2014/main" val="554204543"/>
                  </a:ext>
                </a:extLst>
              </a:tr>
              <a:tr h="369685">
                <a:tc>
                  <a:txBody>
                    <a:bodyPr/>
                    <a:lstStyle/>
                    <a:p>
                      <a:pPr algn="l"/>
                      <a:endParaRPr lang="en-US" sz="1800" dirty="0">
                        <a:solidFill>
                          <a:schemeClr val="bg1"/>
                        </a:solidFill>
                      </a:endParaRP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l"/>
                      <a:r>
                        <a:rPr lang="en-US" sz="1800" dirty="0">
                          <a:solidFill>
                            <a:schemeClr val="bg1"/>
                          </a:solidFill>
                        </a:rPr>
                        <a:t>Absolute change (mm)</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r>
                        <a:rPr lang="en-US" sz="1800" dirty="0">
                          <a:solidFill>
                            <a:schemeClr val="bg1"/>
                          </a:solidFill>
                        </a:rPr>
                        <a:t>-3.3</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r>
                        <a:rPr lang="en-US" sz="1800" dirty="0">
                          <a:solidFill>
                            <a:schemeClr val="bg1"/>
                          </a:solidFill>
                        </a:rPr>
                        <a:t>-5.8</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r>
                        <a:rPr lang="en-US" sz="1800" dirty="0">
                          <a:solidFill>
                            <a:schemeClr val="bg1"/>
                          </a:solidFill>
                        </a:rPr>
                        <a:t>0.02</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extLst>
                  <a:ext uri="{0D108BD9-81ED-4DB2-BD59-A6C34878D82A}">
                    <a16:rowId xmlns:a16="http://schemas.microsoft.com/office/drawing/2014/main" val="4016529636"/>
                  </a:ext>
                </a:extLst>
              </a:tr>
            </a:tbl>
          </a:graphicData>
        </a:graphic>
      </p:graphicFrame>
    </p:spTree>
    <p:extLst>
      <p:ext uri="{BB962C8B-B14F-4D97-AF65-F5344CB8AC3E}">
        <p14:creationId xmlns:p14="http://schemas.microsoft.com/office/powerpoint/2010/main" val="26075208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714375" y="353378"/>
            <a:ext cx="7715250" cy="409575"/>
          </a:xfrm>
        </p:spPr>
        <p:txBody>
          <a:bodyPr/>
          <a:lstStyle/>
          <a:p>
            <a:r>
              <a:rPr lang="en-US" sz="2700" dirty="0">
                <a:effectLst/>
              </a:rPr>
              <a:t>Adverse Clinical Events and Safety Findings</a:t>
            </a:r>
          </a:p>
        </p:txBody>
      </p:sp>
      <p:graphicFrame>
        <p:nvGraphicFramePr>
          <p:cNvPr id="2" name="Table 1"/>
          <p:cNvGraphicFramePr>
            <a:graphicFrameLocks noGrp="1"/>
          </p:cNvGraphicFramePr>
          <p:nvPr>
            <p:extLst>
              <p:ext uri="{D42A27DB-BD31-4B8C-83A1-F6EECF244321}">
                <p14:modId xmlns:p14="http://schemas.microsoft.com/office/powerpoint/2010/main" val="1368182301"/>
              </p:ext>
            </p:extLst>
          </p:nvPr>
        </p:nvGraphicFramePr>
        <p:xfrm>
          <a:off x="912958" y="968415"/>
          <a:ext cx="7304117" cy="3832186"/>
        </p:xfrm>
        <a:graphic>
          <a:graphicData uri="http://schemas.openxmlformats.org/drawingml/2006/table">
            <a:tbl>
              <a:tblPr firstRow="1" bandRow="1">
                <a:tableStyleId>{5C22544A-7EE6-4342-B048-85BDC9FD1C3A}</a:tableStyleId>
              </a:tblPr>
              <a:tblGrid>
                <a:gridCol w="3224068">
                  <a:extLst>
                    <a:ext uri="{9D8B030D-6E8A-4147-A177-3AD203B41FA5}">
                      <a16:colId xmlns:a16="http://schemas.microsoft.com/office/drawing/2014/main" val="20000"/>
                    </a:ext>
                  </a:extLst>
                </a:gridCol>
                <a:gridCol w="1932017">
                  <a:extLst>
                    <a:ext uri="{9D8B030D-6E8A-4147-A177-3AD203B41FA5}">
                      <a16:colId xmlns:a16="http://schemas.microsoft.com/office/drawing/2014/main" val="20001"/>
                    </a:ext>
                  </a:extLst>
                </a:gridCol>
                <a:gridCol w="2148032">
                  <a:extLst>
                    <a:ext uri="{9D8B030D-6E8A-4147-A177-3AD203B41FA5}">
                      <a16:colId xmlns:a16="http://schemas.microsoft.com/office/drawing/2014/main" val="20002"/>
                    </a:ext>
                  </a:extLst>
                </a:gridCol>
              </a:tblGrid>
              <a:tr h="707523">
                <a:tc>
                  <a:txBody>
                    <a:bodyPr/>
                    <a:lstStyle/>
                    <a:p>
                      <a:pPr algn="ctr"/>
                      <a:r>
                        <a:rPr lang="en-US" sz="1600" dirty="0">
                          <a:solidFill>
                            <a:srgbClr val="FFFFFF"/>
                          </a:solidFill>
                        </a:rPr>
                        <a:t> Event</a:t>
                      </a:r>
                    </a:p>
                  </a:txBody>
                  <a:tcPr marL="68580" marR="68580" marT="34290" marB="34290" anchor="ctr">
                    <a:solidFill>
                      <a:srgbClr val="000090"/>
                    </a:solidFill>
                  </a:tcPr>
                </a:tc>
                <a:tc>
                  <a:txBody>
                    <a:bodyPr/>
                    <a:lstStyle/>
                    <a:p>
                      <a:pPr algn="ctr"/>
                      <a:r>
                        <a:rPr lang="en-US" sz="1600" dirty="0"/>
                        <a:t>Placebo (N=81)</a:t>
                      </a:r>
                    </a:p>
                  </a:txBody>
                  <a:tcPr marL="68580" marR="68580" marT="34290" marB="34290" anchor="ctr">
                    <a:solidFill>
                      <a:srgbClr val="000090"/>
                    </a:solidFill>
                  </a:tcPr>
                </a:tc>
                <a:tc>
                  <a:txBody>
                    <a:bodyPr/>
                    <a:lstStyle/>
                    <a:p>
                      <a:pPr algn="ctr"/>
                      <a:r>
                        <a:rPr lang="en-US" sz="1600" dirty="0"/>
                        <a:t>Evolocumab (N=80)</a:t>
                      </a:r>
                    </a:p>
                  </a:txBody>
                  <a:tcPr marL="68580" marR="68580" marT="34290" marB="34290" anchor="ctr">
                    <a:solidFill>
                      <a:srgbClr val="000090"/>
                    </a:solidFill>
                  </a:tcPr>
                </a:tc>
                <a:extLst>
                  <a:ext uri="{0D108BD9-81ED-4DB2-BD59-A6C34878D82A}">
                    <a16:rowId xmlns:a16="http://schemas.microsoft.com/office/drawing/2014/main" val="10000"/>
                  </a:ext>
                </a:extLst>
              </a:tr>
              <a:tr h="625698">
                <a:tc>
                  <a:txBody>
                    <a:bodyPr/>
                    <a:lstStyle/>
                    <a:p>
                      <a:r>
                        <a:rPr lang="en-US" sz="1600" dirty="0">
                          <a:solidFill>
                            <a:srgbClr val="FFFFFF"/>
                          </a:solidFill>
                        </a:rPr>
                        <a:t>Death</a:t>
                      </a:r>
                    </a:p>
                  </a:txBody>
                  <a:tcPr marL="68580" marR="68580" marT="0" marB="0" anchor="ctr">
                    <a:solidFill>
                      <a:srgbClr val="00007F"/>
                    </a:solidFill>
                  </a:tcPr>
                </a:tc>
                <a:tc>
                  <a:txBody>
                    <a:bodyPr/>
                    <a:lstStyle/>
                    <a:p>
                      <a:pPr algn="ctr"/>
                      <a:r>
                        <a:rPr lang="en-US" sz="1600" dirty="0">
                          <a:solidFill>
                            <a:schemeClr val="bg1"/>
                          </a:solidFill>
                        </a:rPr>
                        <a:t>1.2%</a:t>
                      </a:r>
                    </a:p>
                  </a:txBody>
                  <a:tcPr marL="68580" marR="68580" marT="0" marB="0" anchor="ctr">
                    <a:solidFill>
                      <a:srgbClr val="00007F"/>
                    </a:solidFill>
                  </a:tcPr>
                </a:tc>
                <a:tc>
                  <a:txBody>
                    <a:bodyPr/>
                    <a:lstStyle/>
                    <a:p>
                      <a:pPr algn="ctr"/>
                      <a:r>
                        <a:rPr lang="en-US" sz="1600" dirty="0">
                          <a:solidFill>
                            <a:schemeClr val="bg1"/>
                          </a:solidFill>
                        </a:rPr>
                        <a:t>0%</a:t>
                      </a:r>
                    </a:p>
                  </a:txBody>
                  <a:tcPr marL="68580" marR="68580" marT="0" marB="0" anchor="ctr">
                    <a:solidFill>
                      <a:srgbClr val="00007F"/>
                    </a:solidFill>
                  </a:tcPr>
                </a:tc>
                <a:extLst>
                  <a:ext uri="{0D108BD9-81ED-4DB2-BD59-A6C34878D82A}">
                    <a16:rowId xmlns:a16="http://schemas.microsoft.com/office/drawing/2014/main" val="10001"/>
                  </a:ext>
                </a:extLst>
              </a:tr>
              <a:tr h="625698">
                <a:tc>
                  <a:txBody>
                    <a:bodyPr/>
                    <a:lstStyle/>
                    <a:p>
                      <a:r>
                        <a:rPr lang="en-US" sz="1600" dirty="0">
                          <a:solidFill>
                            <a:srgbClr val="FFFFFF"/>
                          </a:solidFill>
                        </a:rPr>
                        <a:t>Nonfatal MI</a:t>
                      </a:r>
                    </a:p>
                  </a:txBody>
                  <a:tcPr marL="68580" marR="68580" marT="0" marB="0" anchor="ctr">
                    <a:solidFill>
                      <a:srgbClr val="00007F"/>
                    </a:solidFill>
                  </a:tcPr>
                </a:tc>
                <a:tc>
                  <a:txBody>
                    <a:bodyPr/>
                    <a:lstStyle/>
                    <a:p>
                      <a:pPr algn="ctr"/>
                      <a:r>
                        <a:rPr lang="en-US" sz="1600" dirty="0">
                          <a:solidFill>
                            <a:schemeClr val="bg1"/>
                          </a:solidFill>
                        </a:rPr>
                        <a:t>3.7%</a:t>
                      </a:r>
                    </a:p>
                  </a:txBody>
                  <a:tcPr marL="68580" marR="68580" marT="0" marB="0" anchor="ctr">
                    <a:solidFill>
                      <a:srgbClr val="00007F"/>
                    </a:solidFill>
                  </a:tcPr>
                </a:tc>
                <a:tc>
                  <a:txBody>
                    <a:bodyPr/>
                    <a:lstStyle/>
                    <a:p>
                      <a:pPr algn="ctr"/>
                      <a:r>
                        <a:rPr lang="en-US" sz="1600" dirty="0">
                          <a:solidFill>
                            <a:schemeClr val="bg1"/>
                          </a:solidFill>
                        </a:rPr>
                        <a:t>0%</a:t>
                      </a:r>
                    </a:p>
                  </a:txBody>
                  <a:tcPr marL="68580" marR="68580" marT="0" marB="0" anchor="ctr">
                    <a:solidFill>
                      <a:srgbClr val="00007F"/>
                    </a:solidFill>
                  </a:tcPr>
                </a:tc>
                <a:extLst>
                  <a:ext uri="{0D108BD9-81ED-4DB2-BD59-A6C34878D82A}">
                    <a16:rowId xmlns:a16="http://schemas.microsoft.com/office/drawing/2014/main" val="10002"/>
                  </a:ext>
                </a:extLst>
              </a:tr>
              <a:tr h="92601">
                <a:tc gridSpan="3">
                  <a:txBody>
                    <a:bodyPr/>
                    <a:lstStyle/>
                    <a:p>
                      <a:endParaRPr lang="en-US" sz="200" dirty="0">
                        <a:solidFill>
                          <a:srgbClr val="FFFFFF"/>
                        </a:solidFill>
                      </a:endParaRPr>
                    </a:p>
                  </a:txBody>
                  <a:tcPr marL="68580" marR="68580" marT="0" marB="0" anchor="ctr">
                    <a:solidFill>
                      <a:srgbClr val="00009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625698">
                <a:tc>
                  <a:txBody>
                    <a:bodyPr/>
                    <a:lstStyle/>
                    <a:p>
                      <a:pPr>
                        <a:tabLst>
                          <a:tab pos="515938" algn="l"/>
                        </a:tabLst>
                      </a:pPr>
                      <a:r>
                        <a:rPr lang="en-US" sz="1600" dirty="0">
                          <a:solidFill>
                            <a:schemeClr val="bg1"/>
                          </a:solidFill>
                        </a:rPr>
                        <a:t>Injection site reactions</a:t>
                      </a:r>
                    </a:p>
                  </a:txBody>
                  <a:tcPr marL="68580" marR="68580" marT="0" marB="0" anchor="ctr">
                    <a:solidFill>
                      <a:srgbClr val="000090"/>
                    </a:solidFill>
                  </a:tcPr>
                </a:tc>
                <a:tc>
                  <a:txBody>
                    <a:bodyPr/>
                    <a:lstStyle/>
                    <a:p>
                      <a:pPr algn="ctr"/>
                      <a:r>
                        <a:rPr lang="en-US" sz="1600" dirty="0">
                          <a:solidFill>
                            <a:schemeClr val="bg1"/>
                          </a:solidFill>
                        </a:rPr>
                        <a:t>1.2%</a:t>
                      </a:r>
                    </a:p>
                  </a:txBody>
                  <a:tcPr marL="68580" marR="68580" marT="0" marB="0" anchor="ctr">
                    <a:solidFill>
                      <a:srgbClr val="000090"/>
                    </a:solidFill>
                  </a:tcPr>
                </a:tc>
                <a:tc>
                  <a:txBody>
                    <a:bodyPr/>
                    <a:lstStyle/>
                    <a:p>
                      <a:pPr algn="ctr"/>
                      <a:r>
                        <a:rPr lang="en-US" sz="1600" dirty="0">
                          <a:solidFill>
                            <a:schemeClr val="bg1"/>
                          </a:solidFill>
                        </a:rPr>
                        <a:t>0%</a:t>
                      </a:r>
                    </a:p>
                  </a:txBody>
                  <a:tcPr marL="68580" marR="68580" marT="0" marB="0" anchor="ctr">
                    <a:solidFill>
                      <a:srgbClr val="000090"/>
                    </a:solidFill>
                  </a:tcPr>
                </a:tc>
                <a:extLst>
                  <a:ext uri="{0D108BD9-81ED-4DB2-BD59-A6C34878D82A}">
                    <a16:rowId xmlns:a16="http://schemas.microsoft.com/office/drawing/2014/main" val="10008"/>
                  </a:ext>
                </a:extLst>
              </a:tr>
              <a:tr h="577484">
                <a:tc>
                  <a:txBody>
                    <a:bodyPr/>
                    <a:lstStyle/>
                    <a:p>
                      <a:r>
                        <a:rPr lang="en-US" sz="1600" dirty="0">
                          <a:solidFill>
                            <a:schemeClr val="bg1"/>
                          </a:solidFill>
                        </a:rPr>
                        <a:t>Myalgia</a:t>
                      </a:r>
                    </a:p>
                  </a:txBody>
                  <a:tcPr marL="68580" marR="68580" marT="0" marB="0" anchor="ctr">
                    <a:solidFill>
                      <a:srgbClr val="000090"/>
                    </a:solidFill>
                  </a:tcPr>
                </a:tc>
                <a:tc>
                  <a:txBody>
                    <a:bodyPr/>
                    <a:lstStyle/>
                    <a:p>
                      <a:pPr algn="ctr"/>
                      <a:r>
                        <a:rPr lang="en-US" sz="1600" dirty="0">
                          <a:solidFill>
                            <a:schemeClr val="bg1"/>
                          </a:solidFill>
                        </a:rPr>
                        <a:t>7.4%</a:t>
                      </a:r>
                    </a:p>
                  </a:txBody>
                  <a:tcPr marL="68580" marR="68580" marT="0" marB="0" anchor="ctr">
                    <a:solidFill>
                      <a:srgbClr val="000090"/>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a:solidFill>
                            <a:schemeClr val="bg1"/>
                          </a:solidFill>
                        </a:rPr>
                        <a:t>6.3%</a:t>
                      </a:r>
                    </a:p>
                  </a:txBody>
                  <a:tcPr marL="68580" marR="68580" marT="0" marB="0" anchor="ctr">
                    <a:solidFill>
                      <a:srgbClr val="000090"/>
                    </a:solidFill>
                  </a:tcPr>
                </a:tc>
                <a:extLst>
                  <a:ext uri="{0D108BD9-81ED-4DB2-BD59-A6C34878D82A}">
                    <a16:rowId xmlns:a16="http://schemas.microsoft.com/office/drawing/2014/main" val="10013"/>
                  </a:ext>
                </a:extLst>
              </a:tr>
              <a:tr h="577484">
                <a:tc>
                  <a:txBody>
                    <a:bodyPr/>
                    <a:lstStyle/>
                    <a:p>
                      <a:r>
                        <a:rPr lang="en-US" sz="1600" dirty="0">
                          <a:solidFill>
                            <a:schemeClr val="bg1"/>
                          </a:solidFill>
                        </a:rPr>
                        <a:t>Discontinuation from treatment</a:t>
                      </a:r>
                    </a:p>
                  </a:txBody>
                  <a:tcPr marL="68580" marR="68580" marT="0" marB="0" anchor="ctr">
                    <a:solidFill>
                      <a:srgbClr val="000090"/>
                    </a:solidFill>
                  </a:tcPr>
                </a:tc>
                <a:tc>
                  <a:txBody>
                    <a:bodyPr/>
                    <a:lstStyle/>
                    <a:p>
                      <a:pPr algn="ctr"/>
                      <a:r>
                        <a:rPr lang="en-US" sz="1600" dirty="0">
                          <a:solidFill>
                            <a:schemeClr val="bg1"/>
                          </a:solidFill>
                        </a:rPr>
                        <a:t>12.2%</a:t>
                      </a:r>
                    </a:p>
                  </a:txBody>
                  <a:tcPr marL="68580" marR="68580" marT="0" marB="0" anchor="ctr">
                    <a:solidFill>
                      <a:srgbClr val="000090"/>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a:solidFill>
                            <a:schemeClr val="bg1"/>
                          </a:solidFill>
                        </a:rPr>
                        <a:t>4.9%</a:t>
                      </a:r>
                    </a:p>
                  </a:txBody>
                  <a:tcPr marL="68580" marR="68580" marT="0" marB="0" anchor="ctr">
                    <a:solidFill>
                      <a:srgbClr val="000090"/>
                    </a:solidFill>
                  </a:tcPr>
                </a:tc>
                <a:extLst>
                  <a:ext uri="{0D108BD9-81ED-4DB2-BD59-A6C34878D82A}">
                    <a16:rowId xmlns:a16="http://schemas.microsoft.com/office/drawing/2014/main" val="462990754"/>
                  </a:ext>
                </a:extLst>
              </a:tr>
            </a:tbl>
          </a:graphicData>
        </a:graphic>
      </p:graphicFrame>
    </p:spTree>
    <p:extLst>
      <p:ext uri="{BB962C8B-B14F-4D97-AF65-F5344CB8AC3E}">
        <p14:creationId xmlns:p14="http://schemas.microsoft.com/office/powerpoint/2010/main" val="156088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DE64D-2611-B240-92E8-982B0DC2E2AD}"/>
              </a:ext>
            </a:extLst>
          </p:cNvPr>
          <p:cNvSpPr>
            <a:spLocks noGrp="1"/>
          </p:cNvSpPr>
          <p:nvPr>
            <p:ph type="title"/>
          </p:nvPr>
        </p:nvSpPr>
        <p:spPr>
          <a:xfrm>
            <a:off x="1293019" y="-107633"/>
            <a:ext cx="6557963" cy="857250"/>
          </a:xfrm>
        </p:spPr>
        <p:txBody>
          <a:bodyPr/>
          <a:lstStyle/>
          <a:p>
            <a:r>
              <a:rPr lang="en-US" dirty="0"/>
              <a:t>Conclusions</a:t>
            </a:r>
          </a:p>
        </p:txBody>
      </p:sp>
      <p:sp>
        <p:nvSpPr>
          <p:cNvPr id="3" name="Content Placeholder 2">
            <a:extLst>
              <a:ext uri="{FF2B5EF4-FFF2-40B4-BE49-F238E27FC236}">
                <a16:creationId xmlns:a16="http://schemas.microsoft.com/office/drawing/2014/main" id="{822AABD4-CA1F-5145-8C0F-8F86AD7AF4FD}"/>
              </a:ext>
            </a:extLst>
          </p:cNvPr>
          <p:cNvSpPr>
            <a:spLocks noGrp="1"/>
          </p:cNvSpPr>
          <p:nvPr>
            <p:ph idx="1"/>
          </p:nvPr>
        </p:nvSpPr>
        <p:spPr>
          <a:xfrm>
            <a:off x="220133" y="617221"/>
            <a:ext cx="8602134" cy="5486887"/>
          </a:xfrm>
        </p:spPr>
        <p:txBody>
          <a:bodyPr/>
          <a:lstStyle/>
          <a:p>
            <a:r>
              <a:rPr lang="en-US" sz="2025" dirty="0"/>
              <a:t>In patients with a NSTEMI, more intensive lipid lowering with addition of the PCSK9 inhibitor, </a:t>
            </a:r>
            <a:r>
              <a:rPr lang="en-US" sz="2025" dirty="0" err="1"/>
              <a:t>evolocumab</a:t>
            </a:r>
            <a:r>
              <a:rPr lang="en-US" sz="2025" dirty="0"/>
              <a:t>, for 12 months to maximally tolerated statins resulted in greater increases in the minimum FCT and decreases in the maximum lipid arc, both throughout the vessel and within lipid rich plaques.</a:t>
            </a:r>
          </a:p>
          <a:p>
            <a:endParaRPr lang="en-US" sz="2025" dirty="0"/>
          </a:p>
          <a:p>
            <a:r>
              <a:rPr lang="en-US" sz="2025" dirty="0"/>
              <a:t>At 12 months after a NSTEMI only 12.5% of patients treated with </a:t>
            </a:r>
            <a:r>
              <a:rPr lang="en-US" sz="2025" dirty="0" err="1"/>
              <a:t>evolocumab</a:t>
            </a:r>
            <a:r>
              <a:rPr lang="en-US" sz="2025" dirty="0"/>
              <a:t> in addition to maximally tolerated statins demonstrated evidence of any region with a minimum FCT &lt;65 </a:t>
            </a:r>
            <a:r>
              <a:rPr lang="en-AU" sz="2025" kern="1200" dirty="0">
                <a:effectLst/>
                <a:sym typeface="Symbol" pitchFamily="2" charset="2"/>
              </a:rPr>
              <a:t></a:t>
            </a:r>
            <a:r>
              <a:rPr lang="en-US" sz="2025" dirty="0"/>
              <a:t>m, a feature associated with a high risk of plaque rupture.</a:t>
            </a:r>
          </a:p>
          <a:p>
            <a:endParaRPr lang="en-US" sz="2025" dirty="0"/>
          </a:p>
          <a:p>
            <a:r>
              <a:rPr lang="en-US" sz="2025" dirty="0"/>
              <a:t>The degree of benefit was directly proportional to the intensity of lipid lowering observed.</a:t>
            </a:r>
          </a:p>
          <a:p>
            <a:pPr marL="0" indent="0">
              <a:buNone/>
            </a:pPr>
            <a:endParaRPr lang="en-US" sz="2025" dirty="0"/>
          </a:p>
          <a:p>
            <a:pPr lvl="1"/>
            <a:endParaRPr lang="en-US" sz="2025" dirty="0"/>
          </a:p>
          <a:p>
            <a:pPr lvl="1"/>
            <a:endParaRPr lang="en-US" sz="1875" dirty="0"/>
          </a:p>
        </p:txBody>
      </p:sp>
    </p:spTree>
    <p:extLst>
      <p:ext uri="{BB962C8B-B14F-4D97-AF65-F5344CB8AC3E}">
        <p14:creationId xmlns:p14="http://schemas.microsoft.com/office/powerpoint/2010/main" val="36114652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18F00-A1D9-A044-9CA5-016D0514BD69}"/>
              </a:ext>
            </a:extLst>
          </p:cNvPr>
          <p:cNvSpPr>
            <a:spLocks noGrp="1"/>
          </p:cNvSpPr>
          <p:nvPr>
            <p:ph type="title"/>
          </p:nvPr>
        </p:nvSpPr>
        <p:spPr>
          <a:xfrm>
            <a:off x="1293019" y="286703"/>
            <a:ext cx="6557963" cy="857250"/>
          </a:xfrm>
        </p:spPr>
        <p:txBody>
          <a:bodyPr/>
          <a:lstStyle/>
          <a:p>
            <a:r>
              <a:rPr lang="en-US" dirty="0"/>
              <a:t>Some Final Thoughts</a:t>
            </a:r>
          </a:p>
        </p:txBody>
      </p:sp>
      <p:sp>
        <p:nvSpPr>
          <p:cNvPr id="3" name="Content Placeholder 2">
            <a:extLst>
              <a:ext uri="{FF2B5EF4-FFF2-40B4-BE49-F238E27FC236}">
                <a16:creationId xmlns:a16="http://schemas.microsoft.com/office/drawing/2014/main" id="{F3AD3619-BDF7-C44D-80A4-7821D3FA49EA}"/>
              </a:ext>
            </a:extLst>
          </p:cNvPr>
          <p:cNvSpPr>
            <a:spLocks noGrp="1"/>
          </p:cNvSpPr>
          <p:nvPr>
            <p:ph idx="1"/>
          </p:nvPr>
        </p:nvSpPr>
        <p:spPr>
          <a:xfrm>
            <a:off x="0" y="1243013"/>
            <a:ext cx="9143999" cy="3457870"/>
          </a:xfrm>
        </p:spPr>
        <p:txBody>
          <a:bodyPr/>
          <a:lstStyle/>
          <a:p>
            <a:r>
              <a:rPr lang="en-US" sz="2025" dirty="0"/>
              <a:t>While the benefits of lipid lowering on plaque burden have been well established, these findings suggest that this can also favorably modulate plaque phenotype and are likely to contribute to early reductions in cardiovascular risk.</a:t>
            </a:r>
          </a:p>
          <a:p>
            <a:endParaRPr lang="en-US" sz="2025" dirty="0"/>
          </a:p>
          <a:p>
            <a:r>
              <a:rPr lang="en-US" sz="2025" dirty="0"/>
              <a:t>The findings suggest that vulnerable plaques can be stabilized after an ACS.</a:t>
            </a:r>
          </a:p>
          <a:p>
            <a:endParaRPr lang="en-US" sz="2025" dirty="0"/>
          </a:p>
          <a:p>
            <a:r>
              <a:rPr lang="en-US" sz="2025" dirty="0"/>
              <a:t>The findings should further motivate the use of intensive lipid lowering regimens in patients following an ACS.</a:t>
            </a:r>
          </a:p>
        </p:txBody>
      </p:sp>
    </p:spTree>
    <p:extLst>
      <p:ext uri="{BB962C8B-B14F-4D97-AF65-F5344CB8AC3E}">
        <p14:creationId xmlns:p14="http://schemas.microsoft.com/office/powerpoint/2010/main" val="3640089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1026"/>
          <p:cNvSpPr>
            <a:spLocks noGrp="1" noChangeArrowheads="1"/>
          </p:cNvSpPr>
          <p:nvPr>
            <p:ph type="title"/>
          </p:nvPr>
        </p:nvSpPr>
        <p:spPr>
          <a:xfrm>
            <a:off x="1325166" y="101204"/>
            <a:ext cx="6557963" cy="533400"/>
          </a:xfrm>
        </p:spPr>
        <p:txBody>
          <a:bodyPr/>
          <a:lstStyle/>
          <a:p>
            <a:r>
              <a:rPr lang="en-US" dirty="0">
                <a:effectLst/>
              </a:rPr>
              <a:t>Background</a:t>
            </a:r>
          </a:p>
        </p:txBody>
      </p:sp>
      <p:sp>
        <p:nvSpPr>
          <p:cNvPr id="61443" name="Rectangle 1027"/>
          <p:cNvSpPr>
            <a:spLocks noGrp="1" noChangeArrowheads="1"/>
          </p:cNvSpPr>
          <p:nvPr>
            <p:ph type="body" idx="1"/>
          </p:nvPr>
        </p:nvSpPr>
        <p:spPr>
          <a:xfrm>
            <a:off x="372533" y="797719"/>
            <a:ext cx="8373534" cy="4143410"/>
          </a:xfrm>
        </p:spPr>
        <p:txBody>
          <a:bodyPr/>
          <a:lstStyle/>
          <a:p>
            <a:pPr>
              <a:spcAft>
                <a:spcPct val="80000"/>
              </a:spcAft>
            </a:pPr>
            <a:r>
              <a:rPr lang="en-US" sz="2025" dirty="0">
                <a:effectLst/>
              </a:rPr>
              <a:t>Despite the established clinical benefits, many patients are not treated with intensive lipid lowering agents or achieve LDL-C goals after an ACS.</a:t>
            </a:r>
          </a:p>
          <a:p>
            <a:pPr>
              <a:spcAft>
                <a:spcPct val="80000"/>
              </a:spcAft>
            </a:pPr>
            <a:r>
              <a:rPr lang="en-US" sz="2025" dirty="0">
                <a:effectLst/>
              </a:rPr>
              <a:t>IVUS trials have demonstrated that high intensity statins with and without PCSK9 inhibitors produce plaque regression with the degree of benefit directly proportional to LDL-C lowering.</a:t>
            </a:r>
          </a:p>
          <a:p>
            <a:pPr>
              <a:spcAft>
                <a:spcPct val="80000"/>
              </a:spcAft>
            </a:pPr>
            <a:r>
              <a:rPr lang="en-US" sz="2025" dirty="0">
                <a:effectLst/>
              </a:rPr>
              <a:t>Plaque vulnerability plays an important role in driving residual CV risk in patients, yet the impact of lipid lowering is unknown.</a:t>
            </a:r>
          </a:p>
          <a:p>
            <a:pPr>
              <a:spcAft>
                <a:spcPct val="80000"/>
              </a:spcAft>
            </a:pPr>
            <a:r>
              <a:rPr lang="en-US" sz="2025" dirty="0">
                <a:effectLst/>
              </a:rPr>
              <a:t>HUYGENS aimed to determine the impact of adding a PCSK9 inhibitor to statin therapy on plaque phenotype after an ACS.</a:t>
            </a:r>
          </a:p>
        </p:txBody>
      </p:sp>
    </p:spTree>
    <p:extLst>
      <p:ext uri="{BB962C8B-B14F-4D97-AF65-F5344CB8AC3E}">
        <p14:creationId xmlns:p14="http://schemas.microsoft.com/office/powerpoint/2010/main" val="11608967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1" name="Group 100"/>
          <p:cNvGrpSpPr/>
          <p:nvPr/>
        </p:nvGrpSpPr>
        <p:grpSpPr>
          <a:xfrm>
            <a:off x="775325" y="645797"/>
            <a:ext cx="7579727" cy="4377197"/>
            <a:chOff x="72232" y="861062"/>
            <a:chExt cx="8983385" cy="5836262"/>
          </a:xfrm>
        </p:grpSpPr>
        <p:grpSp>
          <p:nvGrpSpPr>
            <p:cNvPr id="99" name="Group 98"/>
            <p:cNvGrpSpPr/>
            <p:nvPr/>
          </p:nvGrpSpPr>
          <p:grpSpPr>
            <a:xfrm>
              <a:off x="72232" y="2311964"/>
              <a:ext cx="8973978" cy="4385360"/>
              <a:chOff x="72232" y="2311964"/>
              <a:chExt cx="8973978" cy="4385360"/>
            </a:xfrm>
          </p:grpSpPr>
          <p:grpSp>
            <p:nvGrpSpPr>
              <p:cNvPr id="84" name="Group 83"/>
              <p:cNvGrpSpPr/>
              <p:nvPr/>
            </p:nvGrpSpPr>
            <p:grpSpPr>
              <a:xfrm>
                <a:off x="72232" y="2311964"/>
                <a:ext cx="8973978" cy="4312717"/>
                <a:chOff x="72232" y="2505248"/>
                <a:chExt cx="8973978" cy="4312717"/>
              </a:xfrm>
            </p:grpSpPr>
            <p:grpSp>
              <p:nvGrpSpPr>
                <p:cNvPr id="66" name="Group 65"/>
                <p:cNvGrpSpPr/>
                <p:nvPr/>
              </p:nvGrpSpPr>
              <p:grpSpPr>
                <a:xfrm>
                  <a:off x="72232" y="2505248"/>
                  <a:ext cx="8973978" cy="4312717"/>
                  <a:chOff x="72232" y="2505248"/>
                  <a:chExt cx="8973978" cy="4312717"/>
                </a:xfrm>
              </p:grpSpPr>
              <p:grpSp>
                <p:nvGrpSpPr>
                  <p:cNvPr id="46" name="Group 45"/>
                  <p:cNvGrpSpPr/>
                  <p:nvPr/>
                </p:nvGrpSpPr>
                <p:grpSpPr>
                  <a:xfrm>
                    <a:off x="72232" y="2505248"/>
                    <a:ext cx="8973978" cy="3422314"/>
                    <a:chOff x="72232" y="2505248"/>
                    <a:chExt cx="8973978" cy="3422314"/>
                  </a:xfrm>
                </p:grpSpPr>
                <p:cxnSp>
                  <p:nvCxnSpPr>
                    <p:cNvPr id="27" name="Straight Arrow Connector 26"/>
                    <p:cNvCxnSpPr/>
                    <p:nvPr/>
                  </p:nvCxnSpPr>
                  <p:spPr>
                    <a:xfrm>
                      <a:off x="2975613" y="3387532"/>
                      <a:ext cx="254000" cy="0"/>
                    </a:xfrm>
                    <a:prstGeom prst="straightConnector1">
                      <a:avLst/>
                    </a:prstGeom>
                    <a:ln w="38100" cmpd="sng">
                      <a:solidFill>
                        <a:srgbClr val="FFFFFF"/>
                      </a:solidFill>
                      <a:tailEnd type="arrow"/>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a:off x="2954229" y="4975209"/>
                      <a:ext cx="254000" cy="0"/>
                    </a:xfrm>
                    <a:prstGeom prst="straightConnector1">
                      <a:avLst/>
                    </a:prstGeom>
                    <a:ln w="38100" cmpd="sng">
                      <a:solidFill>
                        <a:srgbClr val="FFFFFF"/>
                      </a:solidFill>
                      <a:tailEnd type="arrow"/>
                    </a:ln>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p:nvPr/>
                  </p:nvCxnSpPr>
                  <p:spPr>
                    <a:xfrm>
                      <a:off x="1368271" y="4237789"/>
                      <a:ext cx="484006" cy="0"/>
                    </a:xfrm>
                    <a:prstGeom prst="straightConnector1">
                      <a:avLst/>
                    </a:prstGeom>
                    <a:ln w="38100" cmpd="sng">
                      <a:solidFill>
                        <a:srgbClr val="FFFFFF"/>
                      </a:solidFill>
                      <a:tailEnd type="arrow"/>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2276857" y="4237789"/>
                      <a:ext cx="735266" cy="0"/>
                    </a:xfrm>
                    <a:prstGeom prst="line">
                      <a:avLst/>
                    </a:prstGeom>
                    <a:ln w="57150" cmpd="sng">
                      <a:solidFill>
                        <a:srgbClr val="FFFFFF"/>
                      </a:solidFill>
                    </a:ln>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8383057" y="2510599"/>
                      <a:ext cx="663153" cy="3408948"/>
                    </a:xfrm>
                    <a:prstGeom prst="rect">
                      <a:avLst/>
                    </a:prstGeom>
                    <a:solidFill>
                      <a:srgbClr val="FF0000"/>
                    </a:solidFill>
                    <a:ln w="38100" cmpd="sng">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800">
                        <a:defRPr/>
                      </a:pPr>
                      <a:endParaRPr lang="en-US" sz="1800">
                        <a:solidFill>
                          <a:srgbClr val="FFFFFF"/>
                        </a:solidFill>
                        <a:latin typeface="Arial"/>
                      </a:endParaRPr>
                    </a:p>
                  </p:txBody>
                </p:sp>
                <p:sp>
                  <p:nvSpPr>
                    <p:cNvPr id="7" name="Rectangle 6"/>
                    <p:cNvSpPr/>
                    <p:nvPr/>
                  </p:nvSpPr>
                  <p:spPr>
                    <a:xfrm>
                      <a:off x="3218945" y="3088105"/>
                      <a:ext cx="4568140" cy="668421"/>
                    </a:xfrm>
                    <a:prstGeom prst="rect">
                      <a:avLst/>
                    </a:prstGeom>
                    <a:solidFill>
                      <a:srgbClr val="FF8000"/>
                    </a:solidFill>
                    <a:ln w="38100" cmpd="sng">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800">
                        <a:defRPr/>
                      </a:pPr>
                      <a:endParaRPr lang="en-US" sz="1800">
                        <a:ln>
                          <a:solidFill>
                            <a:srgbClr val="FFFFFF"/>
                          </a:solidFill>
                        </a:ln>
                        <a:solidFill>
                          <a:srgbClr val="FFFFFF"/>
                        </a:solidFill>
                        <a:latin typeface="Arial"/>
                      </a:endParaRPr>
                    </a:p>
                  </p:txBody>
                </p:sp>
                <p:sp>
                  <p:nvSpPr>
                    <p:cNvPr id="8" name="Rectangle 7"/>
                    <p:cNvSpPr/>
                    <p:nvPr/>
                  </p:nvSpPr>
                  <p:spPr>
                    <a:xfrm>
                      <a:off x="3219137" y="4617409"/>
                      <a:ext cx="4564832" cy="668421"/>
                    </a:xfrm>
                    <a:prstGeom prst="rect">
                      <a:avLst/>
                    </a:prstGeom>
                    <a:solidFill>
                      <a:srgbClr val="008000"/>
                    </a:solidFill>
                    <a:ln w="38100" cmpd="sng">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800">
                        <a:defRPr/>
                      </a:pPr>
                      <a:endParaRPr lang="en-US" sz="1800">
                        <a:solidFill>
                          <a:srgbClr val="FFFFFF"/>
                        </a:solidFill>
                        <a:latin typeface="Arial"/>
                      </a:endParaRPr>
                    </a:p>
                  </p:txBody>
                </p:sp>
                <p:sp>
                  <p:nvSpPr>
                    <p:cNvPr id="9" name="TextBox 8"/>
                    <p:cNvSpPr txBox="1"/>
                    <p:nvPr/>
                  </p:nvSpPr>
                  <p:spPr>
                    <a:xfrm>
                      <a:off x="3225293" y="3248521"/>
                      <a:ext cx="4562162" cy="430887"/>
                    </a:xfrm>
                    <a:prstGeom prst="rect">
                      <a:avLst/>
                    </a:prstGeom>
                    <a:noFill/>
                  </p:spPr>
                  <p:txBody>
                    <a:bodyPr wrap="square" rtlCol="0">
                      <a:spAutoFit/>
                    </a:bodyPr>
                    <a:lstStyle/>
                    <a:p>
                      <a:pPr algn="ctr" defTabSz="685800">
                        <a:defRPr/>
                      </a:pPr>
                      <a:r>
                        <a:rPr lang="en-US" sz="1500" dirty="0">
                          <a:solidFill>
                            <a:srgbClr val="FFFFFF"/>
                          </a:solidFill>
                        </a:rPr>
                        <a:t>Placebo SC monthly </a:t>
                      </a:r>
                    </a:p>
                  </p:txBody>
                </p:sp>
                <p:sp>
                  <p:nvSpPr>
                    <p:cNvPr id="10" name="TextBox 9"/>
                    <p:cNvSpPr txBox="1"/>
                    <p:nvPr/>
                  </p:nvSpPr>
                  <p:spPr>
                    <a:xfrm>
                      <a:off x="3225480" y="4751089"/>
                      <a:ext cx="4558860" cy="430887"/>
                    </a:xfrm>
                    <a:prstGeom prst="rect">
                      <a:avLst/>
                    </a:prstGeom>
                    <a:noFill/>
                  </p:spPr>
                  <p:txBody>
                    <a:bodyPr wrap="square" rtlCol="0">
                      <a:spAutoFit/>
                    </a:bodyPr>
                    <a:lstStyle/>
                    <a:p>
                      <a:pPr algn="ctr" defTabSz="685800">
                        <a:defRPr/>
                      </a:pPr>
                      <a:r>
                        <a:rPr lang="en-US" sz="1500" dirty="0" err="1">
                          <a:solidFill>
                            <a:srgbClr val="FFFFFF"/>
                          </a:solidFill>
                        </a:rPr>
                        <a:t>Evolocumab</a:t>
                      </a:r>
                      <a:r>
                        <a:rPr lang="en-US" sz="1500" dirty="0">
                          <a:solidFill>
                            <a:srgbClr val="FFFFFF"/>
                          </a:solidFill>
                        </a:rPr>
                        <a:t> 420 mg SC monthly </a:t>
                      </a:r>
                    </a:p>
                  </p:txBody>
                </p:sp>
                <p:sp>
                  <p:nvSpPr>
                    <p:cNvPr id="12" name="TextBox 11"/>
                    <p:cNvSpPr txBox="1"/>
                    <p:nvPr/>
                  </p:nvSpPr>
                  <p:spPr>
                    <a:xfrm rot="16200000">
                      <a:off x="361021" y="4022224"/>
                      <a:ext cx="3416964" cy="383011"/>
                    </a:xfrm>
                    <a:prstGeom prst="rect">
                      <a:avLst/>
                    </a:prstGeom>
                    <a:solidFill>
                      <a:srgbClr val="FF0000"/>
                    </a:solidFill>
                    <a:ln w="38100" cmpd="sng">
                      <a:solidFill>
                        <a:srgbClr val="FFFFFF"/>
                      </a:solidFill>
                    </a:ln>
                  </p:spPr>
                  <p:txBody>
                    <a:bodyPr wrap="square" rtlCol="0">
                      <a:spAutoFit/>
                    </a:bodyPr>
                    <a:lstStyle/>
                    <a:p>
                      <a:pPr algn="ctr" defTabSz="685800">
                        <a:defRPr/>
                      </a:pPr>
                      <a:r>
                        <a:rPr lang="en-US" sz="1500" dirty="0">
                          <a:solidFill>
                            <a:srgbClr val="FFFFFF"/>
                          </a:solidFill>
                        </a:rPr>
                        <a:t>Randomization 1:1 to study </a:t>
                      </a:r>
                    </a:p>
                  </p:txBody>
                </p:sp>
                <p:sp>
                  <p:nvSpPr>
                    <p:cNvPr id="13" name="TextBox 12"/>
                    <p:cNvSpPr txBox="1"/>
                    <p:nvPr/>
                  </p:nvSpPr>
                  <p:spPr>
                    <a:xfrm rot="16200000">
                      <a:off x="7016893" y="4027575"/>
                      <a:ext cx="3416963" cy="383011"/>
                    </a:xfrm>
                    <a:prstGeom prst="rect">
                      <a:avLst/>
                    </a:prstGeom>
                    <a:noFill/>
                  </p:spPr>
                  <p:txBody>
                    <a:bodyPr wrap="square" rtlCol="0">
                      <a:spAutoFit/>
                    </a:bodyPr>
                    <a:lstStyle/>
                    <a:p>
                      <a:pPr algn="ctr" defTabSz="685800">
                        <a:defRPr/>
                      </a:pPr>
                      <a:r>
                        <a:rPr lang="en-US" sz="1500" dirty="0">
                          <a:solidFill>
                            <a:srgbClr val="FFFFFF"/>
                          </a:solidFill>
                        </a:rPr>
                        <a:t>End of Study OCT/IVUS</a:t>
                      </a:r>
                    </a:p>
                  </p:txBody>
                </p:sp>
                <p:grpSp>
                  <p:nvGrpSpPr>
                    <p:cNvPr id="17" name="Group 16"/>
                    <p:cNvGrpSpPr/>
                    <p:nvPr/>
                  </p:nvGrpSpPr>
                  <p:grpSpPr>
                    <a:xfrm>
                      <a:off x="72232" y="2513263"/>
                      <a:ext cx="1280630" cy="3408948"/>
                      <a:chOff x="98968" y="2513263"/>
                      <a:chExt cx="1280630" cy="3408948"/>
                    </a:xfrm>
                  </p:grpSpPr>
                  <p:sp>
                    <p:nvSpPr>
                      <p:cNvPr id="3" name="Rectangle 2"/>
                      <p:cNvSpPr/>
                      <p:nvPr/>
                    </p:nvSpPr>
                    <p:spPr>
                      <a:xfrm>
                        <a:off x="98968" y="2513263"/>
                        <a:ext cx="1280630" cy="3408948"/>
                      </a:xfrm>
                      <a:prstGeom prst="rect">
                        <a:avLst/>
                      </a:prstGeom>
                      <a:solidFill>
                        <a:srgbClr val="171D57"/>
                      </a:solidFill>
                      <a:ln w="38100" cmpd="sng">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800">
                          <a:defRPr/>
                        </a:pPr>
                        <a:endParaRPr lang="en-US" sz="1800">
                          <a:solidFill>
                            <a:srgbClr val="FFFFFF"/>
                          </a:solidFill>
                          <a:latin typeface="Arial"/>
                        </a:endParaRPr>
                      </a:p>
                    </p:txBody>
                  </p:sp>
                  <p:sp>
                    <p:nvSpPr>
                      <p:cNvPr id="15" name="TextBox 14"/>
                      <p:cNvSpPr txBox="1"/>
                      <p:nvPr/>
                    </p:nvSpPr>
                    <p:spPr>
                      <a:xfrm>
                        <a:off x="98968" y="2585455"/>
                        <a:ext cx="1280630" cy="2831544"/>
                      </a:xfrm>
                      <a:prstGeom prst="rect">
                        <a:avLst/>
                      </a:prstGeom>
                      <a:noFill/>
                    </p:spPr>
                    <p:txBody>
                      <a:bodyPr wrap="square" rtlCol="0">
                        <a:spAutoFit/>
                      </a:bodyPr>
                      <a:lstStyle/>
                      <a:p>
                        <a:pPr algn="ctr" defTabSz="685800">
                          <a:defRPr/>
                        </a:pPr>
                        <a:r>
                          <a:rPr lang="en-US" sz="1200" dirty="0">
                            <a:solidFill>
                              <a:srgbClr val="FFFFFF"/>
                            </a:solidFill>
                          </a:rPr>
                          <a:t>Screening</a:t>
                        </a:r>
                      </a:p>
                      <a:p>
                        <a:pPr algn="ctr" defTabSz="685800">
                          <a:defRPr/>
                        </a:pPr>
                        <a:endParaRPr lang="en-US" sz="1200" dirty="0">
                          <a:solidFill>
                            <a:srgbClr val="FFFFFF"/>
                          </a:solidFill>
                        </a:endParaRPr>
                      </a:p>
                      <a:p>
                        <a:pPr algn="ctr" defTabSz="685800">
                          <a:defRPr/>
                        </a:pPr>
                        <a:r>
                          <a:rPr lang="en-US" sz="1200" dirty="0">
                            <a:solidFill>
                              <a:srgbClr val="FFFFFF"/>
                            </a:solidFill>
                          </a:rPr>
                          <a:t>Coronary Angiogram</a:t>
                        </a:r>
                      </a:p>
                      <a:p>
                        <a:pPr algn="ctr" defTabSz="685800">
                          <a:defRPr/>
                        </a:pPr>
                        <a:endParaRPr lang="en-US" sz="1200" dirty="0">
                          <a:solidFill>
                            <a:srgbClr val="FFFFFF"/>
                          </a:solidFill>
                        </a:endParaRPr>
                      </a:p>
                      <a:p>
                        <a:pPr algn="ctr" defTabSz="685800">
                          <a:defRPr/>
                        </a:pPr>
                        <a:r>
                          <a:rPr lang="en-US" sz="1200" dirty="0">
                            <a:solidFill>
                              <a:srgbClr val="FFFFFF"/>
                            </a:solidFill>
                          </a:rPr>
                          <a:t>Baseline OCT/IVUS</a:t>
                        </a:r>
                      </a:p>
                      <a:p>
                        <a:pPr algn="ctr" defTabSz="685800">
                          <a:defRPr/>
                        </a:pPr>
                        <a:endParaRPr lang="en-US" sz="1200" dirty="0">
                          <a:solidFill>
                            <a:srgbClr val="FFFFFF"/>
                          </a:solidFill>
                        </a:endParaRPr>
                      </a:p>
                      <a:p>
                        <a:pPr algn="ctr" defTabSz="685800">
                          <a:defRPr/>
                        </a:pPr>
                        <a:r>
                          <a:rPr lang="en-US" sz="1200" dirty="0">
                            <a:solidFill>
                              <a:srgbClr val="FFFFFF"/>
                            </a:solidFill>
                          </a:rPr>
                          <a:t>SC injection of 3 mL placebo</a:t>
                        </a:r>
                      </a:p>
                    </p:txBody>
                  </p:sp>
                </p:grpSp>
                <p:cxnSp>
                  <p:nvCxnSpPr>
                    <p:cNvPr id="20" name="Straight Connector 19"/>
                    <p:cNvCxnSpPr/>
                    <p:nvPr/>
                  </p:nvCxnSpPr>
                  <p:spPr>
                    <a:xfrm flipH="1">
                      <a:off x="2975613" y="3368842"/>
                      <a:ext cx="13324" cy="1614834"/>
                    </a:xfrm>
                    <a:prstGeom prst="line">
                      <a:avLst/>
                    </a:prstGeom>
                    <a:ln w="57150" cmpd="sng">
                      <a:solidFill>
                        <a:srgbClr val="FFFFFF"/>
                      </a:solidFill>
                    </a:ln>
                  </p:spPr>
                  <p:style>
                    <a:lnRef idx="2">
                      <a:schemeClr val="accent1"/>
                    </a:lnRef>
                    <a:fillRef idx="0">
                      <a:schemeClr val="accent1"/>
                    </a:fillRef>
                    <a:effectRef idx="1">
                      <a:schemeClr val="accent1"/>
                    </a:effectRef>
                    <a:fontRef idx="minor">
                      <a:schemeClr val="tx1"/>
                    </a:fontRef>
                  </p:style>
                </p:cxnSp>
                <p:grpSp>
                  <p:nvGrpSpPr>
                    <p:cNvPr id="44" name="Group 43"/>
                    <p:cNvGrpSpPr/>
                    <p:nvPr/>
                  </p:nvGrpSpPr>
                  <p:grpSpPr>
                    <a:xfrm>
                      <a:off x="7784340" y="3368836"/>
                      <a:ext cx="581467" cy="1614834"/>
                      <a:chOff x="7725071" y="3368836"/>
                      <a:chExt cx="581467" cy="1614834"/>
                    </a:xfrm>
                  </p:grpSpPr>
                  <p:cxnSp>
                    <p:nvCxnSpPr>
                      <p:cNvPr id="37" name="Straight Arrow Connector 36"/>
                      <p:cNvCxnSpPr/>
                      <p:nvPr/>
                    </p:nvCxnSpPr>
                    <p:spPr>
                      <a:xfrm>
                        <a:off x="7737988" y="3387526"/>
                        <a:ext cx="254000" cy="0"/>
                      </a:xfrm>
                      <a:prstGeom prst="straightConnector1">
                        <a:avLst/>
                      </a:prstGeom>
                      <a:ln w="38100" cmpd="sng">
                        <a:solidFill>
                          <a:srgbClr val="FFFFFF"/>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8" name="Straight Arrow Connector 37"/>
                      <p:cNvCxnSpPr/>
                      <p:nvPr/>
                    </p:nvCxnSpPr>
                    <p:spPr>
                      <a:xfrm>
                        <a:off x="7725071" y="4966736"/>
                        <a:ext cx="254000" cy="0"/>
                      </a:xfrm>
                      <a:prstGeom prst="straightConnector1">
                        <a:avLst/>
                      </a:prstGeom>
                      <a:ln w="38100" cmpd="sng">
                        <a:solidFill>
                          <a:srgbClr val="FFFFFF"/>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a:off x="7953530" y="4237789"/>
                        <a:ext cx="353008" cy="0"/>
                      </a:xfrm>
                      <a:prstGeom prst="line">
                        <a:avLst/>
                      </a:prstGeom>
                      <a:ln w="38100" cmpd="sng">
                        <a:solidFill>
                          <a:srgbClr val="FFFFFF"/>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flipH="1">
                        <a:off x="7953530" y="3368836"/>
                        <a:ext cx="13324" cy="1614834"/>
                      </a:xfrm>
                      <a:prstGeom prst="line">
                        <a:avLst/>
                      </a:prstGeom>
                      <a:ln w="57150" cmpd="sng">
                        <a:solidFill>
                          <a:srgbClr val="FFFFFF"/>
                        </a:solidFill>
                      </a:ln>
                    </p:spPr>
                    <p:style>
                      <a:lnRef idx="2">
                        <a:schemeClr val="accent1"/>
                      </a:lnRef>
                      <a:fillRef idx="0">
                        <a:schemeClr val="accent1"/>
                      </a:fillRef>
                      <a:effectRef idx="1">
                        <a:schemeClr val="accent1"/>
                      </a:effectRef>
                      <a:fontRef idx="minor">
                        <a:schemeClr val="tx1"/>
                      </a:fontRef>
                    </p:style>
                  </p:cxnSp>
                </p:grpSp>
              </p:grpSp>
              <p:sp>
                <p:nvSpPr>
                  <p:cNvPr id="61" name="TextBox 60"/>
                  <p:cNvSpPr txBox="1"/>
                  <p:nvPr/>
                </p:nvSpPr>
                <p:spPr>
                  <a:xfrm>
                    <a:off x="175776" y="6448633"/>
                    <a:ext cx="1908530" cy="369332"/>
                  </a:xfrm>
                  <a:prstGeom prst="rect">
                    <a:avLst/>
                  </a:prstGeom>
                  <a:noFill/>
                </p:spPr>
                <p:txBody>
                  <a:bodyPr wrap="square" rtlCol="0">
                    <a:spAutoFit/>
                  </a:bodyPr>
                  <a:lstStyle/>
                  <a:p>
                    <a:pPr algn="ctr" defTabSz="685800">
                      <a:defRPr/>
                    </a:pPr>
                    <a:r>
                      <a:rPr lang="en-US" sz="1200" dirty="0">
                        <a:solidFill>
                          <a:srgbClr val="FFFFFF"/>
                        </a:solidFill>
                      </a:rPr>
                      <a:t>1 Week</a:t>
                    </a:r>
                  </a:p>
                </p:txBody>
              </p:sp>
              <p:grpSp>
                <p:nvGrpSpPr>
                  <p:cNvPr id="62" name="Group 61"/>
                  <p:cNvGrpSpPr/>
                  <p:nvPr/>
                </p:nvGrpSpPr>
                <p:grpSpPr>
                  <a:xfrm>
                    <a:off x="96419" y="6398656"/>
                    <a:ext cx="1992017" cy="146607"/>
                    <a:chOff x="1417048" y="6042526"/>
                    <a:chExt cx="773242" cy="146607"/>
                  </a:xfrm>
                </p:grpSpPr>
                <p:cxnSp>
                  <p:nvCxnSpPr>
                    <p:cNvPr id="63" name="Straight Connector 62"/>
                    <p:cNvCxnSpPr>
                      <a:cxnSpLocks/>
                    </p:cNvCxnSpPr>
                    <p:nvPr/>
                  </p:nvCxnSpPr>
                  <p:spPr>
                    <a:xfrm>
                      <a:off x="1417048" y="6042526"/>
                      <a:ext cx="773242" cy="11137"/>
                    </a:xfrm>
                    <a:prstGeom prst="line">
                      <a:avLst/>
                    </a:prstGeom>
                    <a:ln w="38100" cmpd="sng">
                      <a:solidFill>
                        <a:srgbClr val="FFFFFF"/>
                      </a:solidFill>
                      <a:prstDash val="dash"/>
                    </a:ln>
                  </p:spPr>
                  <p:style>
                    <a:lnRef idx="2">
                      <a:schemeClr val="accent1"/>
                    </a:lnRef>
                    <a:fillRef idx="0">
                      <a:schemeClr val="accent1"/>
                    </a:fillRef>
                    <a:effectRef idx="1">
                      <a:schemeClr val="accent1"/>
                    </a:effectRef>
                    <a:fontRef idx="minor">
                      <a:schemeClr val="tx1"/>
                    </a:fontRef>
                  </p:style>
                </p:cxnSp>
                <p:cxnSp>
                  <p:nvCxnSpPr>
                    <p:cNvPr id="64" name="Straight Connector 63"/>
                    <p:cNvCxnSpPr/>
                    <p:nvPr/>
                  </p:nvCxnSpPr>
                  <p:spPr>
                    <a:xfrm>
                      <a:off x="1422228" y="6042526"/>
                      <a:ext cx="0" cy="146607"/>
                    </a:xfrm>
                    <a:prstGeom prst="line">
                      <a:avLst/>
                    </a:prstGeom>
                    <a:ln w="38100" cmpd="sng">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65" name="Straight Connector 64"/>
                    <p:cNvCxnSpPr/>
                    <p:nvPr/>
                  </p:nvCxnSpPr>
                  <p:spPr>
                    <a:xfrm>
                      <a:off x="2188687" y="6042526"/>
                      <a:ext cx="0" cy="146601"/>
                    </a:xfrm>
                    <a:prstGeom prst="line">
                      <a:avLst/>
                    </a:prstGeom>
                    <a:ln w="38100" cmpd="sng">
                      <a:solidFill>
                        <a:srgbClr val="FFFFFF"/>
                      </a:solidFill>
                    </a:ln>
                  </p:spPr>
                  <p:style>
                    <a:lnRef idx="2">
                      <a:schemeClr val="accent1"/>
                    </a:lnRef>
                    <a:fillRef idx="0">
                      <a:schemeClr val="accent1"/>
                    </a:fillRef>
                    <a:effectRef idx="1">
                      <a:schemeClr val="accent1"/>
                    </a:effectRef>
                    <a:fontRef idx="minor">
                      <a:schemeClr val="tx1"/>
                    </a:fontRef>
                  </p:style>
                </p:cxnSp>
              </p:grpSp>
            </p:grpSp>
            <p:grpSp>
              <p:nvGrpSpPr>
                <p:cNvPr id="71" name="Group 70"/>
                <p:cNvGrpSpPr/>
                <p:nvPr/>
              </p:nvGrpSpPr>
              <p:grpSpPr>
                <a:xfrm>
                  <a:off x="2247330" y="6390640"/>
                  <a:ext cx="6309192" cy="146601"/>
                  <a:chOff x="2247330" y="6390640"/>
                  <a:chExt cx="6309192" cy="146601"/>
                </a:xfrm>
              </p:grpSpPr>
              <p:cxnSp>
                <p:nvCxnSpPr>
                  <p:cNvPr id="67" name="Straight Connector 66"/>
                  <p:cNvCxnSpPr>
                    <a:cxnSpLocks/>
                  </p:cNvCxnSpPr>
                  <p:nvPr/>
                </p:nvCxnSpPr>
                <p:spPr>
                  <a:xfrm>
                    <a:off x="2247330" y="6390640"/>
                    <a:ext cx="6309192" cy="19153"/>
                  </a:xfrm>
                  <a:prstGeom prst="line">
                    <a:avLst/>
                  </a:prstGeom>
                  <a:ln w="38100" cmpd="sng">
                    <a:solidFill>
                      <a:srgbClr val="FFFFFF"/>
                    </a:solidFill>
                    <a:prstDash val="solid"/>
                  </a:ln>
                </p:spPr>
                <p:style>
                  <a:lnRef idx="2">
                    <a:schemeClr val="accent1"/>
                  </a:lnRef>
                  <a:fillRef idx="0">
                    <a:schemeClr val="accent1"/>
                  </a:fillRef>
                  <a:effectRef idx="1">
                    <a:schemeClr val="accent1"/>
                  </a:effectRef>
                  <a:fontRef idx="minor">
                    <a:schemeClr val="tx1"/>
                  </a:fontRef>
                </p:style>
              </p:cxnSp>
              <p:cxnSp>
                <p:nvCxnSpPr>
                  <p:cNvPr id="69" name="Straight Connector 68"/>
                  <p:cNvCxnSpPr/>
                  <p:nvPr/>
                </p:nvCxnSpPr>
                <p:spPr>
                  <a:xfrm>
                    <a:off x="2259319" y="6390640"/>
                    <a:ext cx="0" cy="146601"/>
                  </a:xfrm>
                  <a:prstGeom prst="line">
                    <a:avLst/>
                  </a:prstGeom>
                  <a:ln w="38100" cmpd="sng">
                    <a:solidFill>
                      <a:srgbClr val="FFFFFF"/>
                    </a:solidFill>
                  </a:ln>
                </p:spPr>
                <p:style>
                  <a:lnRef idx="2">
                    <a:schemeClr val="accent1"/>
                  </a:lnRef>
                  <a:fillRef idx="0">
                    <a:schemeClr val="accent1"/>
                  </a:fillRef>
                  <a:effectRef idx="1">
                    <a:schemeClr val="accent1"/>
                  </a:effectRef>
                  <a:fontRef idx="minor">
                    <a:schemeClr val="tx1"/>
                  </a:fontRef>
                </p:style>
              </p:cxnSp>
            </p:grpSp>
            <p:grpSp>
              <p:nvGrpSpPr>
                <p:cNvPr id="76" name="Group 75"/>
                <p:cNvGrpSpPr/>
                <p:nvPr/>
              </p:nvGrpSpPr>
              <p:grpSpPr>
                <a:xfrm>
                  <a:off x="2970579" y="6404441"/>
                  <a:ext cx="1043138" cy="146607"/>
                  <a:chOff x="1522099" y="6399089"/>
                  <a:chExt cx="1043138" cy="146607"/>
                </a:xfrm>
              </p:grpSpPr>
              <p:cxnSp>
                <p:nvCxnSpPr>
                  <p:cNvPr id="78" name="Straight Connector 77"/>
                  <p:cNvCxnSpPr/>
                  <p:nvPr/>
                </p:nvCxnSpPr>
                <p:spPr>
                  <a:xfrm>
                    <a:off x="1522099" y="6399095"/>
                    <a:ext cx="0" cy="146601"/>
                  </a:xfrm>
                  <a:prstGeom prst="line">
                    <a:avLst/>
                  </a:prstGeom>
                  <a:ln w="38100" cmpd="sng">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79" name="Straight Connector 78"/>
                  <p:cNvCxnSpPr/>
                  <p:nvPr/>
                </p:nvCxnSpPr>
                <p:spPr>
                  <a:xfrm>
                    <a:off x="2565237" y="6399089"/>
                    <a:ext cx="0" cy="146601"/>
                  </a:xfrm>
                  <a:prstGeom prst="line">
                    <a:avLst/>
                  </a:prstGeom>
                  <a:ln w="38100" cmpd="sng">
                    <a:solidFill>
                      <a:srgbClr val="FFFFFF"/>
                    </a:solidFill>
                  </a:ln>
                </p:spPr>
                <p:style>
                  <a:lnRef idx="2">
                    <a:schemeClr val="accent1"/>
                  </a:lnRef>
                  <a:fillRef idx="0">
                    <a:schemeClr val="accent1"/>
                  </a:fillRef>
                  <a:effectRef idx="1">
                    <a:schemeClr val="accent1"/>
                  </a:effectRef>
                  <a:fontRef idx="minor">
                    <a:schemeClr val="tx1"/>
                  </a:fontRef>
                </p:style>
              </p:cxnSp>
            </p:grpSp>
            <p:grpSp>
              <p:nvGrpSpPr>
                <p:cNvPr id="80" name="Group 79"/>
                <p:cNvGrpSpPr/>
                <p:nvPr/>
              </p:nvGrpSpPr>
              <p:grpSpPr>
                <a:xfrm>
                  <a:off x="5487971" y="6409793"/>
                  <a:ext cx="3068551" cy="146613"/>
                  <a:chOff x="2736827" y="6399089"/>
                  <a:chExt cx="3068551" cy="146613"/>
                </a:xfrm>
              </p:grpSpPr>
              <p:cxnSp>
                <p:nvCxnSpPr>
                  <p:cNvPr id="81" name="Straight Connector 80"/>
                  <p:cNvCxnSpPr/>
                  <p:nvPr/>
                </p:nvCxnSpPr>
                <p:spPr>
                  <a:xfrm>
                    <a:off x="2736827" y="6399101"/>
                    <a:ext cx="0" cy="146601"/>
                  </a:xfrm>
                  <a:prstGeom prst="line">
                    <a:avLst/>
                  </a:prstGeom>
                  <a:ln w="38100" cmpd="sng">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82" name="Straight Connector 81"/>
                  <p:cNvCxnSpPr/>
                  <p:nvPr/>
                </p:nvCxnSpPr>
                <p:spPr>
                  <a:xfrm>
                    <a:off x="4353261" y="6399095"/>
                    <a:ext cx="0" cy="146601"/>
                  </a:xfrm>
                  <a:prstGeom prst="line">
                    <a:avLst/>
                  </a:prstGeom>
                  <a:ln w="38100" cmpd="sng">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83" name="Straight Connector 82"/>
                  <p:cNvCxnSpPr/>
                  <p:nvPr/>
                </p:nvCxnSpPr>
                <p:spPr>
                  <a:xfrm>
                    <a:off x="5805378" y="6399089"/>
                    <a:ext cx="0" cy="146601"/>
                  </a:xfrm>
                  <a:prstGeom prst="line">
                    <a:avLst/>
                  </a:prstGeom>
                  <a:ln w="38100" cmpd="sng">
                    <a:solidFill>
                      <a:srgbClr val="FFFFFF"/>
                    </a:solidFill>
                  </a:ln>
                </p:spPr>
                <p:style>
                  <a:lnRef idx="2">
                    <a:schemeClr val="accent1"/>
                  </a:lnRef>
                  <a:fillRef idx="0">
                    <a:schemeClr val="accent1"/>
                  </a:fillRef>
                  <a:effectRef idx="1">
                    <a:schemeClr val="accent1"/>
                  </a:effectRef>
                  <a:fontRef idx="minor">
                    <a:schemeClr val="tx1"/>
                  </a:fontRef>
                </p:style>
              </p:cxnSp>
            </p:grpSp>
          </p:grpSp>
          <p:sp>
            <p:nvSpPr>
              <p:cNvPr id="85" name="TextBox 84"/>
              <p:cNvSpPr txBox="1"/>
              <p:nvPr/>
            </p:nvSpPr>
            <p:spPr>
              <a:xfrm>
                <a:off x="2138351" y="6319952"/>
                <a:ext cx="266960" cy="369332"/>
              </a:xfrm>
              <a:prstGeom prst="rect">
                <a:avLst/>
              </a:prstGeom>
              <a:noFill/>
            </p:spPr>
            <p:txBody>
              <a:bodyPr wrap="square" rtlCol="0">
                <a:spAutoFit/>
              </a:bodyPr>
              <a:lstStyle/>
              <a:p>
                <a:pPr algn="ctr" defTabSz="685800">
                  <a:defRPr/>
                </a:pPr>
                <a:r>
                  <a:rPr lang="en-US" sz="1200" dirty="0">
                    <a:solidFill>
                      <a:srgbClr val="FFFFFF"/>
                    </a:solidFill>
                  </a:rPr>
                  <a:t>0</a:t>
                </a:r>
              </a:p>
            </p:txBody>
          </p:sp>
          <p:sp>
            <p:nvSpPr>
              <p:cNvPr id="90" name="TextBox 89"/>
              <p:cNvSpPr txBox="1"/>
              <p:nvPr/>
            </p:nvSpPr>
            <p:spPr>
              <a:xfrm>
                <a:off x="2566704" y="6327992"/>
                <a:ext cx="860456" cy="369332"/>
              </a:xfrm>
              <a:prstGeom prst="rect">
                <a:avLst/>
              </a:prstGeom>
              <a:noFill/>
            </p:spPr>
            <p:txBody>
              <a:bodyPr wrap="square" rtlCol="0">
                <a:spAutoFit/>
              </a:bodyPr>
              <a:lstStyle/>
              <a:p>
                <a:pPr algn="ctr" defTabSz="685800">
                  <a:defRPr/>
                </a:pPr>
                <a:r>
                  <a:rPr lang="en-US" sz="1200" dirty="0">
                    <a:solidFill>
                      <a:srgbClr val="FFFFFF"/>
                    </a:solidFill>
                  </a:rPr>
                  <a:t>4</a:t>
                </a:r>
              </a:p>
            </p:txBody>
          </p:sp>
          <p:sp>
            <p:nvSpPr>
              <p:cNvPr id="91" name="TextBox 90"/>
              <p:cNvSpPr txBox="1"/>
              <p:nvPr/>
            </p:nvSpPr>
            <p:spPr>
              <a:xfrm>
                <a:off x="3733903" y="6327992"/>
                <a:ext cx="582416" cy="369332"/>
              </a:xfrm>
              <a:prstGeom prst="rect">
                <a:avLst/>
              </a:prstGeom>
              <a:noFill/>
            </p:spPr>
            <p:txBody>
              <a:bodyPr wrap="square" rtlCol="0">
                <a:spAutoFit/>
              </a:bodyPr>
              <a:lstStyle/>
              <a:p>
                <a:pPr algn="ctr" defTabSz="685800">
                  <a:defRPr/>
                </a:pPr>
                <a:r>
                  <a:rPr lang="en-US" sz="1200" dirty="0">
                    <a:solidFill>
                      <a:srgbClr val="FFFFFF"/>
                    </a:solidFill>
                  </a:rPr>
                  <a:t>12</a:t>
                </a:r>
              </a:p>
            </p:txBody>
          </p:sp>
          <p:sp>
            <p:nvSpPr>
              <p:cNvPr id="92" name="TextBox 91"/>
              <p:cNvSpPr txBox="1"/>
              <p:nvPr/>
            </p:nvSpPr>
            <p:spPr>
              <a:xfrm>
                <a:off x="5054400" y="6319976"/>
                <a:ext cx="860456" cy="369332"/>
              </a:xfrm>
              <a:prstGeom prst="rect">
                <a:avLst/>
              </a:prstGeom>
              <a:noFill/>
            </p:spPr>
            <p:txBody>
              <a:bodyPr wrap="square" rtlCol="0">
                <a:spAutoFit/>
              </a:bodyPr>
              <a:lstStyle/>
              <a:p>
                <a:pPr algn="ctr" defTabSz="685800">
                  <a:defRPr/>
                </a:pPr>
                <a:r>
                  <a:rPr lang="en-US" sz="1200" dirty="0">
                    <a:solidFill>
                      <a:srgbClr val="FFFFFF"/>
                    </a:solidFill>
                  </a:rPr>
                  <a:t>24</a:t>
                </a:r>
              </a:p>
            </p:txBody>
          </p:sp>
          <p:sp>
            <p:nvSpPr>
              <p:cNvPr id="93" name="TextBox 92"/>
              <p:cNvSpPr txBox="1"/>
              <p:nvPr/>
            </p:nvSpPr>
            <p:spPr>
              <a:xfrm>
                <a:off x="6804748" y="6319976"/>
                <a:ext cx="582416" cy="369332"/>
              </a:xfrm>
              <a:prstGeom prst="rect">
                <a:avLst/>
              </a:prstGeom>
              <a:noFill/>
            </p:spPr>
            <p:txBody>
              <a:bodyPr wrap="square" rtlCol="0">
                <a:spAutoFit/>
              </a:bodyPr>
              <a:lstStyle/>
              <a:p>
                <a:pPr algn="ctr" defTabSz="685800">
                  <a:defRPr/>
                </a:pPr>
                <a:r>
                  <a:rPr lang="en-US" sz="1200" dirty="0">
                    <a:solidFill>
                      <a:srgbClr val="FFFFFF"/>
                    </a:solidFill>
                  </a:rPr>
                  <a:t>36</a:t>
                </a:r>
              </a:p>
            </p:txBody>
          </p:sp>
          <p:sp>
            <p:nvSpPr>
              <p:cNvPr id="94" name="TextBox 93"/>
              <p:cNvSpPr txBox="1"/>
              <p:nvPr/>
            </p:nvSpPr>
            <p:spPr>
              <a:xfrm>
                <a:off x="8117222" y="6325328"/>
                <a:ext cx="860456" cy="369332"/>
              </a:xfrm>
              <a:prstGeom prst="rect">
                <a:avLst/>
              </a:prstGeom>
              <a:noFill/>
            </p:spPr>
            <p:txBody>
              <a:bodyPr wrap="square" rtlCol="0">
                <a:spAutoFit/>
              </a:bodyPr>
              <a:lstStyle/>
              <a:p>
                <a:pPr algn="ctr" defTabSz="685800">
                  <a:defRPr/>
                </a:pPr>
                <a:r>
                  <a:rPr lang="en-US" sz="1200" dirty="0">
                    <a:solidFill>
                      <a:srgbClr val="FFFFFF"/>
                    </a:solidFill>
                  </a:rPr>
                  <a:t>50</a:t>
                </a:r>
              </a:p>
            </p:txBody>
          </p:sp>
        </p:grpSp>
        <p:sp>
          <p:nvSpPr>
            <p:cNvPr id="100" name="TextBox 99"/>
            <p:cNvSpPr txBox="1"/>
            <p:nvPr/>
          </p:nvSpPr>
          <p:spPr>
            <a:xfrm>
              <a:off x="99240" y="861062"/>
              <a:ext cx="8956377" cy="1354217"/>
            </a:xfrm>
            <a:prstGeom prst="rect">
              <a:avLst/>
            </a:prstGeom>
            <a:solidFill>
              <a:srgbClr val="000090"/>
            </a:solidFill>
            <a:ln w="38100" cmpd="sng">
              <a:solidFill>
                <a:srgbClr val="FFFFFF"/>
              </a:solidFill>
            </a:ln>
          </p:spPr>
          <p:txBody>
            <a:bodyPr wrap="square" rtlCol="0">
              <a:spAutoFit/>
            </a:bodyPr>
            <a:lstStyle/>
            <a:p>
              <a:pPr algn="ctr" defTabSz="685800">
                <a:defRPr/>
              </a:pPr>
              <a:r>
                <a:rPr lang="en-US" sz="1500" dirty="0">
                  <a:solidFill>
                    <a:srgbClr val="FFFFFF"/>
                  </a:solidFill>
                  <a:latin typeface="Arial"/>
                </a:rPr>
                <a:t>161 patients with (</a:t>
              </a:r>
              <a:r>
                <a:rPr lang="en-US" sz="1500" dirty="0" err="1">
                  <a:solidFill>
                    <a:srgbClr val="FFFFFF"/>
                  </a:solidFill>
                  <a:latin typeface="Arial"/>
                </a:rPr>
                <a:t>i</a:t>
              </a:r>
              <a:r>
                <a:rPr lang="en-US" sz="1500" dirty="0">
                  <a:solidFill>
                    <a:srgbClr val="FFFFFF"/>
                  </a:solidFill>
                  <a:latin typeface="Arial"/>
                </a:rPr>
                <a:t>) NSTEMI, (ii) angiographic CAD, (iii) LDL-C ≥60 mg/dL on high-intensity, </a:t>
              </a:r>
              <a:r>
                <a:rPr lang="en-US" sz="1500" dirty="0">
                  <a:solidFill>
                    <a:srgbClr val="FFFFFF"/>
                  </a:solidFill>
                </a:rPr>
                <a:t>≥80 mg/dL on low/moderate-intensity or ≥130 mg/dL on no statin </a:t>
              </a:r>
              <a:r>
                <a:rPr lang="en-US" sz="1500" dirty="0">
                  <a:solidFill>
                    <a:srgbClr val="FFFFFF"/>
                  </a:solidFill>
                  <a:latin typeface="Arial"/>
                </a:rPr>
                <a:t>at screening, (iv) subsequently treated with maximally tolerated statin and (v) target segment on OCT containing at least one image with a FCT ≤120 µm and one image with lipid arc &gt;90</a:t>
              </a:r>
              <a:r>
                <a:rPr lang="en-US" sz="1500" baseline="30000" dirty="0">
                  <a:solidFill>
                    <a:srgbClr val="FFFFFF"/>
                  </a:solidFill>
                  <a:latin typeface="Arial"/>
                </a:rPr>
                <a:t>o</a:t>
              </a:r>
            </a:p>
          </p:txBody>
        </p:sp>
      </p:grpSp>
      <p:sp>
        <p:nvSpPr>
          <p:cNvPr id="102" name="Title 101"/>
          <p:cNvSpPr>
            <a:spLocks noGrp="1"/>
          </p:cNvSpPr>
          <p:nvPr>
            <p:ph type="title"/>
          </p:nvPr>
        </p:nvSpPr>
        <p:spPr>
          <a:xfrm>
            <a:off x="1100138" y="-164672"/>
            <a:ext cx="6943725" cy="857250"/>
          </a:xfrm>
        </p:spPr>
        <p:txBody>
          <a:bodyPr/>
          <a:lstStyle/>
          <a:p>
            <a:r>
              <a:rPr lang="en-US" dirty="0">
                <a:solidFill>
                  <a:srgbClr val="FFC40B"/>
                </a:solidFill>
              </a:rPr>
              <a:t>HUYGENS Study Design</a:t>
            </a:r>
          </a:p>
        </p:txBody>
      </p:sp>
      <p:sp>
        <p:nvSpPr>
          <p:cNvPr id="95" name="TextBox 94">
            <a:extLst>
              <a:ext uri="{FF2B5EF4-FFF2-40B4-BE49-F238E27FC236}">
                <a16:creationId xmlns:a16="http://schemas.microsoft.com/office/drawing/2014/main" id="{19C88E95-3C3A-5047-9A34-405698B215D3}"/>
              </a:ext>
            </a:extLst>
          </p:cNvPr>
          <p:cNvSpPr txBox="1"/>
          <p:nvPr/>
        </p:nvSpPr>
        <p:spPr>
          <a:xfrm>
            <a:off x="4536871" y="4889585"/>
            <a:ext cx="1610321" cy="276999"/>
          </a:xfrm>
          <a:prstGeom prst="rect">
            <a:avLst/>
          </a:prstGeom>
          <a:noFill/>
        </p:spPr>
        <p:txBody>
          <a:bodyPr wrap="square" rtlCol="0">
            <a:spAutoFit/>
          </a:bodyPr>
          <a:lstStyle/>
          <a:p>
            <a:pPr algn="ctr" defTabSz="685800">
              <a:defRPr/>
            </a:pPr>
            <a:r>
              <a:rPr lang="en-US" sz="1200" dirty="0">
                <a:solidFill>
                  <a:srgbClr val="FFFFFF"/>
                </a:solidFill>
              </a:rPr>
              <a:t>Week</a:t>
            </a:r>
          </a:p>
        </p:txBody>
      </p:sp>
      <p:sp>
        <p:nvSpPr>
          <p:cNvPr id="21" name="TextBox 20">
            <a:extLst>
              <a:ext uri="{FF2B5EF4-FFF2-40B4-BE49-F238E27FC236}">
                <a16:creationId xmlns:a16="http://schemas.microsoft.com/office/drawing/2014/main" id="{CE121FAB-4239-8246-B887-C7A79B1F0636}"/>
              </a:ext>
            </a:extLst>
          </p:cNvPr>
          <p:cNvSpPr txBox="1"/>
          <p:nvPr/>
        </p:nvSpPr>
        <p:spPr>
          <a:xfrm>
            <a:off x="795732" y="4352925"/>
            <a:ext cx="1722880" cy="323165"/>
          </a:xfrm>
          <a:prstGeom prst="rect">
            <a:avLst/>
          </a:prstGeom>
          <a:noFill/>
        </p:spPr>
        <p:txBody>
          <a:bodyPr wrap="square" rtlCol="0">
            <a:spAutoFit/>
          </a:bodyPr>
          <a:lstStyle/>
          <a:p>
            <a:pPr algn="ctr" defTabSz="685800">
              <a:defRPr/>
            </a:pPr>
            <a:r>
              <a:rPr lang="en-AU" sz="1500" dirty="0">
                <a:solidFill>
                  <a:srgbClr val="FFFFFF"/>
                </a:solidFill>
                <a:latin typeface="Arial"/>
              </a:rPr>
              <a:t>Screening</a:t>
            </a:r>
            <a:endParaRPr lang="en-US" sz="1500" dirty="0">
              <a:solidFill>
                <a:srgbClr val="FFFFFF"/>
              </a:solidFill>
              <a:latin typeface="Arial"/>
            </a:endParaRPr>
          </a:p>
        </p:txBody>
      </p:sp>
      <p:sp>
        <p:nvSpPr>
          <p:cNvPr id="96" name="TextBox 95">
            <a:extLst>
              <a:ext uri="{FF2B5EF4-FFF2-40B4-BE49-F238E27FC236}">
                <a16:creationId xmlns:a16="http://schemas.microsoft.com/office/drawing/2014/main" id="{C5AAF880-8BC9-A942-955D-1F05F480079B}"/>
              </a:ext>
            </a:extLst>
          </p:cNvPr>
          <p:cNvSpPr txBox="1"/>
          <p:nvPr/>
        </p:nvSpPr>
        <p:spPr>
          <a:xfrm>
            <a:off x="4491432" y="4352925"/>
            <a:ext cx="1722880" cy="323165"/>
          </a:xfrm>
          <a:prstGeom prst="rect">
            <a:avLst/>
          </a:prstGeom>
          <a:noFill/>
        </p:spPr>
        <p:txBody>
          <a:bodyPr wrap="square" rtlCol="0">
            <a:spAutoFit/>
          </a:bodyPr>
          <a:lstStyle/>
          <a:p>
            <a:pPr algn="ctr" defTabSz="685800">
              <a:defRPr/>
            </a:pPr>
            <a:r>
              <a:rPr lang="en-AU" sz="1500" dirty="0">
                <a:solidFill>
                  <a:srgbClr val="FFFFFF"/>
                </a:solidFill>
                <a:latin typeface="Arial"/>
              </a:rPr>
              <a:t>Treatment</a:t>
            </a:r>
            <a:endParaRPr lang="en-US" sz="1500" dirty="0">
              <a:solidFill>
                <a:srgbClr val="FFFFFF"/>
              </a:solidFill>
              <a:latin typeface="Arial"/>
            </a:endParaRPr>
          </a:p>
        </p:txBody>
      </p:sp>
      <p:sp>
        <p:nvSpPr>
          <p:cNvPr id="53" name="TextBox 52">
            <a:extLst>
              <a:ext uri="{FF2B5EF4-FFF2-40B4-BE49-F238E27FC236}">
                <a16:creationId xmlns:a16="http://schemas.microsoft.com/office/drawing/2014/main" id="{0FBA2386-6DA1-E841-B0A7-A3FA23960637}"/>
              </a:ext>
            </a:extLst>
          </p:cNvPr>
          <p:cNvSpPr txBox="1"/>
          <p:nvPr/>
        </p:nvSpPr>
        <p:spPr>
          <a:xfrm>
            <a:off x="724498" y="4912453"/>
            <a:ext cx="6415088" cy="276999"/>
          </a:xfrm>
          <a:prstGeom prst="rect">
            <a:avLst/>
          </a:prstGeom>
          <a:noFill/>
        </p:spPr>
        <p:txBody>
          <a:bodyPr wrap="square">
            <a:spAutoFit/>
          </a:bodyPr>
          <a:lstStyle/>
          <a:p>
            <a:pPr defTabSz="685800">
              <a:defRPr/>
            </a:pPr>
            <a:r>
              <a:rPr lang="en-US" sz="1200" dirty="0">
                <a:solidFill>
                  <a:srgbClr val="FFFFFF"/>
                </a:solidFill>
                <a:latin typeface="Arial"/>
              </a:rPr>
              <a:t>Nicholls</a:t>
            </a:r>
            <a:r>
              <a:rPr lang="en-US" sz="1200" i="1" dirty="0">
                <a:solidFill>
                  <a:srgbClr val="FFFFFF"/>
                </a:solidFill>
                <a:latin typeface="Arial"/>
              </a:rPr>
              <a:t> Cardiovasc </a:t>
            </a:r>
            <a:r>
              <a:rPr lang="en-US" sz="1200" i="1" dirty="0" err="1">
                <a:solidFill>
                  <a:srgbClr val="FFFFFF"/>
                </a:solidFill>
                <a:latin typeface="Arial"/>
              </a:rPr>
              <a:t>Diag</a:t>
            </a:r>
            <a:r>
              <a:rPr lang="en-US" sz="1200" i="1" dirty="0">
                <a:solidFill>
                  <a:srgbClr val="FFFFFF"/>
                </a:solidFill>
                <a:latin typeface="Arial"/>
              </a:rPr>
              <a:t> </a:t>
            </a:r>
            <a:r>
              <a:rPr lang="en-US" sz="1200" i="1" dirty="0" err="1">
                <a:solidFill>
                  <a:srgbClr val="FFFFFF"/>
                </a:solidFill>
                <a:latin typeface="Arial"/>
              </a:rPr>
              <a:t>Ther</a:t>
            </a:r>
            <a:r>
              <a:rPr lang="en-US" sz="1200" i="1" dirty="0">
                <a:solidFill>
                  <a:srgbClr val="FFFFFF"/>
                </a:solidFill>
                <a:latin typeface="Arial"/>
              </a:rPr>
              <a:t> </a:t>
            </a:r>
            <a:r>
              <a:rPr lang="en-US" sz="1200" dirty="0">
                <a:solidFill>
                  <a:srgbClr val="FFFFFF"/>
                </a:solidFill>
                <a:latin typeface="Arial"/>
              </a:rPr>
              <a:t>2021</a:t>
            </a:r>
          </a:p>
        </p:txBody>
      </p:sp>
    </p:spTree>
    <p:extLst>
      <p:ext uri="{BB962C8B-B14F-4D97-AF65-F5344CB8AC3E}">
        <p14:creationId xmlns:p14="http://schemas.microsoft.com/office/powerpoint/2010/main" val="52715060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B1B0B-3FDE-F440-9064-5F1E61BA07B9}"/>
              </a:ext>
            </a:extLst>
          </p:cNvPr>
          <p:cNvSpPr>
            <a:spLocks noGrp="1"/>
          </p:cNvSpPr>
          <p:nvPr>
            <p:ph type="title"/>
          </p:nvPr>
        </p:nvSpPr>
        <p:spPr>
          <a:xfrm>
            <a:off x="1293019" y="151023"/>
            <a:ext cx="6557963" cy="857250"/>
          </a:xfrm>
        </p:spPr>
        <p:txBody>
          <a:bodyPr/>
          <a:lstStyle/>
          <a:p>
            <a:r>
              <a:rPr lang="en-US" dirty="0"/>
              <a:t>Imaging Analysis</a:t>
            </a:r>
          </a:p>
        </p:txBody>
      </p:sp>
      <p:sp>
        <p:nvSpPr>
          <p:cNvPr id="3" name="Content Placeholder 2">
            <a:extLst>
              <a:ext uri="{FF2B5EF4-FFF2-40B4-BE49-F238E27FC236}">
                <a16:creationId xmlns:a16="http://schemas.microsoft.com/office/drawing/2014/main" id="{B14D7156-26FD-F54A-8DF7-45284B71E8E2}"/>
              </a:ext>
            </a:extLst>
          </p:cNvPr>
          <p:cNvSpPr>
            <a:spLocks noGrp="1"/>
          </p:cNvSpPr>
          <p:nvPr>
            <p:ph idx="4294967295"/>
          </p:nvPr>
        </p:nvSpPr>
        <p:spPr>
          <a:xfrm>
            <a:off x="3412067" y="1271323"/>
            <a:ext cx="5494866" cy="3748686"/>
          </a:xfrm>
        </p:spPr>
        <p:txBody>
          <a:bodyPr/>
          <a:lstStyle/>
          <a:p>
            <a:r>
              <a:rPr lang="en-US" sz="1800" dirty="0"/>
              <a:t>OCT analysis on images 0.2-mm apart in a segment defined by proximal and distal side branches</a:t>
            </a:r>
          </a:p>
          <a:p>
            <a:r>
              <a:rPr lang="en-US" sz="1800" dirty="0"/>
              <a:t>Primary endpoint: change in minimum FCT anywhere in the segment</a:t>
            </a:r>
          </a:p>
          <a:p>
            <a:r>
              <a:rPr lang="en-US" sz="1800" dirty="0"/>
              <a:t>Secondary endpoints</a:t>
            </a:r>
          </a:p>
          <a:p>
            <a:pPr lvl="1"/>
            <a:r>
              <a:rPr lang="en-US" sz="1800" dirty="0"/>
              <a:t>Percent change in minimum FCT</a:t>
            </a:r>
          </a:p>
          <a:p>
            <a:pPr lvl="1"/>
            <a:r>
              <a:rPr lang="en-US" sz="1800" dirty="0"/>
              <a:t>Change in average minimum FCT</a:t>
            </a:r>
          </a:p>
          <a:p>
            <a:pPr lvl="1"/>
            <a:r>
              <a:rPr lang="en-US" sz="1800" dirty="0"/>
              <a:t>Change in maximum lipid arc</a:t>
            </a:r>
          </a:p>
          <a:p>
            <a:r>
              <a:rPr lang="en-US" sz="1800" dirty="0"/>
              <a:t>Plaque analysis: regions containing FCT </a:t>
            </a:r>
            <a:r>
              <a:rPr lang="en-AU" sz="1800" dirty="0">
                <a:effectLst/>
                <a:sym typeface="Symbol" pitchFamily="2" charset="2"/>
              </a:rPr>
              <a:t></a:t>
            </a:r>
            <a:r>
              <a:rPr lang="en-AU" sz="1800" dirty="0">
                <a:effectLst/>
              </a:rPr>
              <a:t>120</a:t>
            </a:r>
            <a:r>
              <a:rPr lang="en-AU" sz="1800" kern="1200" dirty="0">
                <a:effectLst/>
                <a:sym typeface="Symbol" pitchFamily="2" charset="2"/>
              </a:rPr>
              <a:t></a:t>
            </a:r>
            <a:r>
              <a:rPr lang="en-AU" sz="1800" dirty="0">
                <a:effectLst/>
              </a:rPr>
              <a:t>m and lipid arc &gt;90</a:t>
            </a:r>
            <a:r>
              <a:rPr lang="en-AU" sz="1800" baseline="30000" dirty="0">
                <a:effectLst/>
              </a:rPr>
              <a:t>o</a:t>
            </a:r>
            <a:r>
              <a:rPr lang="en-US" sz="1800" dirty="0"/>
              <a:t> for </a:t>
            </a:r>
            <a:r>
              <a:rPr lang="en-AU" sz="1800" dirty="0">
                <a:effectLst/>
                <a:sym typeface="Symbol" pitchFamily="2" charset="2"/>
              </a:rPr>
              <a:t></a:t>
            </a:r>
            <a:r>
              <a:rPr lang="en-US" sz="1800" dirty="0"/>
              <a:t>3 consecutive images</a:t>
            </a:r>
          </a:p>
        </p:txBody>
      </p:sp>
      <p:pic>
        <p:nvPicPr>
          <p:cNvPr id="4" name="Picture 3">
            <a:extLst>
              <a:ext uri="{FF2B5EF4-FFF2-40B4-BE49-F238E27FC236}">
                <a16:creationId xmlns:a16="http://schemas.microsoft.com/office/drawing/2014/main" id="{70504969-0BA7-B940-B28C-929329A68D8A}"/>
              </a:ext>
            </a:extLst>
          </p:cNvPr>
          <p:cNvPicPr>
            <a:picLocks noChangeAspect="1"/>
          </p:cNvPicPr>
          <p:nvPr/>
        </p:nvPicPr>
        <p:blipFill rotWithShape="1">
          <a:blip r:embed="rId3"/>
          <a:srcRect l="49416" r="707"/>
          <a:stretch/>
        </p:blipFill>
        <p:spPr>
          <a:xfrm>
            <a:off x="169328" y="1200150"/>
            <a:ext cx="3103775" cy="3523297"/>
          </a:xfrm>
          <a:prstGeom prst="rect">
            <a:avLst/>
          </a:prstGeom>
          <a:ln w="38100">
            <a:solidFill>
              <a:schemeClr val="tx1"/>
            </a:solidFill>
          </a:ln>
        </p:spPr>
      </p:pic>
    </p:spTree>
    <p:extLst>
      <p:ext uri="{BB962C8B-B14F-4D97-AF65-F5344CB8AC3E}">
        <p14:creationId xmlns:p14="http://schemas.microsoft.com/office/powerpoint/2010/main" val="389537499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6853" name="Group 53"/>
          <p:cNvGrpSpPr>
            <a:grpSpLocks/>
          </p:cNvGrpSpPr>
          <p:nvPr/>
        </p:nvGrpSpPr>
        <p:grpSpPr bwMode="auto">
          <a:xfrm>
            <a:off x="792066" y="102394"/>
            <a:ext cx="7559860" cy="4872038"/>
            <a:chOff x="58" y="86"/>
            <a:chExt cx="5644" cy="4092"/>
          </a:xfrm>
        </p:grpSpPr>
        <p:grpSp>
          <p:nvGrpSpPr>
            <p:cNvPr id="76819" name="Group 19"/>
            <p:cNvGrpSpPr>
              <a:grpSpLocks/>
            </p:cNvGrpSpPr>
            <p:nvPr/>
          </p:nvGrpSpPr>
          <p:grpSpPr bwMode="auto">
            <a:xfrm>
              <a:off x="2184" y="2064"/>
              <a:ext cx="1375" cy="282"/>
              <a:chOff x="2227" y="2704"/>
              <a:chExt cx="1375" cy="400"/>
            </a:xfrm>
          </p:grpSpPr>
          <p:sp>
            <p:nvSpPr>
              <p:cNvPr id="76813" name="Line 13"/>
              <p:cNvSpPr>
                <a:spLocks noChangeShapeType="1"/>
              </p:cNvSpPr>
              <p:nvPr/>
            </p:nvSpPr>
            <p:spPr bwMode="auto">
              <a:xfrm flipH="1">
                <a:off x="2227" y="2704"/>
                <a:ext cx="693" cy="400"/>
              </a:xfrm>
              <a:prstGeom prst="line">
                <a:avLst/>
              </a:prstGeom>
              <a:noFill/>
              <a:ln w="38100">
                <a:solidFill>
                  <a:srgbClr val="FFCC00"/>
                </a:solidFill>
                <a:round/>
                <a:headEnd/>
                <a:tailEnd type="stealth"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500"/>
              </a:p>
            </p:txBody>
          </p:sp>
          <p:sp>
            <p:nvSpPr>
              <p:cNvPr id="76814" name="Line 14"/>
              <p:cNvSpPr>
                <a:spLocks noChangeShapeType="1"/>
              </p:cNvSpPr>
              <p:nvPr/>
            </p:nvSpPr>
            <p:spPr bwMode="auto">
              <a:xfrm>
                <a:off x="2909" y="2704"/>
                <a:ext cx="693" cy="400"/>
              </a:xfrm>
              <a:prstGeom prst="line">
                <a:avLst/>
              </a:prstGeom>
              <a:noFill/>
              <a:ln w="38100">
                <a:solidFill>
                  <a:srgbClr val="FFCC00"/>
                </a:solidFill>
                <a:round/>
                <a:headEnd/>
                <a:tailEnd type="stealth"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500"/>
              </a:p>
            </p:txBody>
          </p:sp>
        </p:grpSp>
        <p:sp>
          <p:nvSpPr>
            <p:cNvPr id="76834" name="AutoShape 34"/>
            <p:cNvSpPr>
              <a:spLocks noChangeArrowheads="1"/>
            </p:cNvSpPr>
            <p:nvPr/>
          </p:nvSpPr>
          <p:spPr bwMode="auto">
            <a:xfrm>
              <a:off x="350" y="3362"/>
              <a:ext cx="1946" cy="288"/>
            </a:xfrm>
            <a:prstGeom prst="roundRect">
              <a:avLst>
                <a:gd name="adj" fmla="val 16667"/>
              </a:avLst>
            </a:prstGeom>
            <a:solidFill>
              <a:srgbClr val="000080"/>
            </a:solidFill>
            <a:ln w="9525">
              <a:solidFill>
                <a:schemeClr val="bg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500" dirty="0">
                  <a:solidFill>
                    <a:schemeClr val="bg1"/>
                  </a:solidFill>
                </a:rPr>
                <a:t>70 placebo completers</a:t>
              </a:r>
              <a:endParaRPr lang="en-US" sz="1500" dirty="0"/>
            </a:p>
          </p:txBody>
        </p:sp>
        <p:sp>
          <p:nvSpPr>
            <p:cNvPr id="76835" name="AutoShape 35"/>
            <p:cNvSpPr>
              <a:spLocks noChangeArrowheads="1"/>
            </p:cNvSpPr>
            <p:nvPr/>
          </p:nvSpPr>
          <p:spPr bwMode="auto">
            <a:xfrm>
              <a:off x="3463" y="3362"/>
              <a:ext cx="1946" cy="288"/>
            </a:xfrm>
            <a:prstGeom prst="roundRect">
              <a:avLst>
                <a:gd name="adj" fmla="val 16667"/>
              </a:avLst>
            </a:prstGeom>
            <a:solidFill>
              <a:srgbClr val="000080"/>
            </a:solidFill>
            <a:ln w="9525">
              <a:solidFill>
                <a:schemeClr val="bg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500" dirty="0">
                  <a:solidFill>
                    <a:schemeClr val="bg1"/>
                  </a:solidFill>
                </a:rPr>
                <a:t>65 evolocumab completers</a:t>
              </a:r>
            </a:p>
          </p:txBody>
        </p:sp>
        <p:sp>
          <p:nvSpPr>
            <p:cNvPr id="76838" name="Line 38"/>
            <p:cNvSpPr>
              <a:spLocks noChangeShapeType="1"/>
            </p:cNvSpPr>
            <p:nvPr/>
          </p:nvSpPr>
          <p:spPr bwMode="auto">
            <a:xfrm flipH="1">
              <a:off x="1320" y="2782"/>
              <a:ext cx="1" cy="576"/>
            </a:xfrm>
            <a:prstGeom prst="line">
              <a:avLst/>
            </a:prstGeom>
            <a:noFill/>
            <a:ln w="38100">
              <a:solidFill>
                <a:srgbClr val="FFCC00"/>
              </a:solidFill>
              <a:round/>
              <a:headEnd/>
              <a:tailEnd type="stealth"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500"/>
            </a:p>
          </p:txBody>
        </p:sp>
        <p:sp>
          <p:nvSpPr>
            <p:cNvPr id="76839" name="Line 39"/>
            <p:cNvSpPr>
              <a:spLocks noChangeShapeType="1"/>
            </p:cNvSpPr>
            <p:nvPr/>
          </p:nvSpPr>
          <p:spPr bwMode="auto">
            <a:xfrm>
              <a:off x="4417" y="2777"/>
              <a:ext cx="10" cy="576"/>
            </a:xfrm>
            <a:prstGeom prst="line">
              <a:avLst/>
            </a:prstGeom>
            <a:noFill/>
            <a:ln w="38100">
              <a:solidFill>
                <a:srgbClr val="FFCC00"/>
              </a:solidFill>
              <a:round/>
              <a:headEnd/>
              <a:tailEnd type="stealth"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500"/>
            </a:p>
          </p:txBody>
        </p:sp>
        <p:sp>
          <p:nvSpPr>
            <p:cNvPr id="76836" name="Text Box 36"/>
            <p:cNvSpPr txBox="1">
              <a:spLocks noChangeArrowheads="1"/>
            </p:cNvSpPr>
            <p:nvPr/>
          </p:nvSpPr>
          <p:spPr bwMode="auto">
            <a:xfrm>
              <a:off x="412" y="2943"/>
              <a:ext cx="1806" cy="252"/>
            </a:xfrm>
            <a:prstGeom prst="rect">
              <a:avLst/>
            </a:prstGeom>
            <a:solidFill>
              <a:srgbClr val="0034AA"/>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ctr"/>
              <a:r>
                <a:rPr lang="en-US" sz="1350" dirty="0">
                  <a:solidFill>
                    <a:schemeClr val="bg1"/>
                  </a:solidFill>
                </a:rPr>
                <a:t>11 patients did not complete</a:t>
              </a:r>
            </a:p>
          </p:txBody>
        </p:sp>
        <p:sp>
          <p:nvSpPr>
            <p:cNvPr id="76831" name="AutoShape 31"/>
            <p:cNvSpPr>
              <a:spLocks noChangeArrowheads="1"/>
            </p:cNvSpPr>
            <p:nvPr/>
          </p:nvSpPr>
          <p:spPr bwMode="auto">
            <a:xfrm>
              <a:off x="448" y="3890"/>
              <a:ext cx="4840" cy="288"/>
            </a:xfrm>
            <a:prstGeom prst="roundRect">
              <a:avLst>
                <a:gd name="adj" fmla="val 16667"/>
              </a:avLst>
            </a:prstGeom>
            <a:solidFill>
              <a:srgbClr val="000080"/>
            </a:solidFill>
            <a:ln w="12700">
              <a:solidFill>
                <a:schemeClr val="bg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n-US" sz="1650" dirty="0">
                  <a:solidFill>
                    <a:schemeClr val="bg1"/>
                  </a:solidFill>
                </a:rPr>
                <a:t>Follow-up OCT of originally imaged </a:t>
              </a:r>
              <a:r>
                <a:rPr lang="ja-JP" altLang="en-US" sz="1650" dirty="0">
                  <a:solidFill>
                    <a:schemeClr val="bg1"/>
                  </a:solidFill>
                  <a:latin typeface="Arial"/>
                </a:rPr>
                <a:t>“</a:t>
              </a:r>
              <a:r>
                <a:rPr lang="en-US" sz="1650" dirty="0">
                  <a:solidFill>
                    <a:schemeClr val="bg1"/>
                  </a:solidFill>
                </a:rPr>
                <a:t>target</a:t>
              </a:r>
              <a:r>
                <a:rPr lang="ja-JP" altLang="en-US" sz="1650" dirty="0">
                  <a:solidFill>
                    <a:schemeClr val="bg1"/>
                  </a:solidFill>
                  <a:latin typeface="Arial"/>
                </a:rPr>
                <a:t>”</a:t>
              </a:r>
              <a:r>
                <a:rPr lang="en-US" sz="1650" dirty="0">
                  <a:solidFill>
                    <a:schemeClr val="bg1"/>
                  </a:solidFill>
                </a:rPr>
                <a:t> vessel (n=135)</a:t>
              </a:r>
            </a:p>
          </p:txBody>
        </p:sp>
        <p:sp>
          <p:nvSpPr>
            <p:cNvPr id="76840" name="Line 40"/>
            <p:cNvSpPr>
              <a:spLocks noChangeShapeType="1"/>
            </p:cNvSpPr>
            <p:nvPr/>
          </p:nvSpPr>
          <p:spPr bwMode="auto">
            <a:xfrm>
              <a:off x="1319" y="3648"/>
              <a:ext cx="3" cy="230"/>
            </a:xfrm>
            <a:prstGeom prst="line">
              <a:avLst/>
            </a:prstGeom>
            <a:noFill/>
            <a:ln w="38100">
              <a:solidFill>
                <a:srgbClr val="FFCC00"/>
              </a:solidFill>
              <a:round/>
              <a:headEnd/>
              <a:tailEnd type="stealth"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500"/>
            </a:p>
          </p:txBody>
        </p:sp>
        <p:sp>
          <p:nvSpPr>
            <p:cNvPr id="76841" name="Line 41"/>
            <p:cNvSpPr>
              <a:spLocks noChangeShapeType="1"/>
            </p:cNvSpPr>
            <p:nvPr/>
          </p:nvSpPr>
          <p:spPr bwMode="auto">
            <a:xfrm>
              <a:off x="4421" y="3650"/>
              <a:ext cx="3" cy="230"/>
            </a:xfrm>
            <a:prstGeom prst="line">
              <a:avLst/>
            </a:prstGeom>
            <a:noFill/>
            <a:ln w="38100">
              <a:solidFill>
                <a:srgbClr val="FFCC00"/>
              </a:solidFill>
              <a:round/>
              <a:headEnd/>
              <a:tailEnd type="stealth"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500"/>
            </a:p>
          </p:txBody>
        </p:sp>
        <p:sp>
          <p:nvSpPr>
            <p:cNvPr id="76808" name="AutoShape 8"/>
            <p:cNvSpPr>
              <a:spLocks noChangeArrowheads="1"/>
            </p:cNvSpPr>
            <p:nvPr/>
          </p:nvSpPr>
          <p:spPr bwMode="auto">
            <a:xfrm>
              <a:off x="568" y="881"/>
              <a:ext cx="4607" cy="461"/>
            </a:xfrm>
            <a:prstGeom prst="roundRect">
              <a:avLst>
                <a:gd name="adj" fmla="val 16667"/>
              </a:avLst>
            </a:prstGeom>
            <a:solidFill>
              <a:srgbClr val="000080"/>
            </a:solidFill>
            <a:ln w="12700">
              <a:solidFill>
                <a:schemeClr val="bg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lnSpc>
                  <a:spcPct val="90000"/>
                </a:lnSpc>
              </a:pPr>
              <a:r>
                <a:rPr lang="en-US" sz="1500" dirty="0">
                  <a:solidFill>
                    <a:srgbClr val="FFFFFF"/>
                  </a:solidFill>
                  <a:latin typeface="Arial"/>
                </a:rPr>
                <a:t>Target segment on OCT containing at least one image with </a:t>
              </a:r>
            </a:p>
            <a:p>
              <a:pPr algn="ctr">
                <a:lnSpc>
                  <a:spcPct val="90000"/>
                </a:lnSpc>
              </a:pPr>
              <a:r>
                <a:rPr lang="en-US" sz="1500" dirty="0">
                  <a:solidFill>
                    <a:srgbClr val="FFFFFF"/>
                  </a:solidFill>
                  <a:latin typeface="Arial"/>
                </a:rPr>
                <a:t>a FCT ≤120 µm and one image with lipid arc &gt;90</a:t>
              </a:r>
              <a:r>
                <a:rPr lang="en-US" sz="1500" baseline="30000" dirty="0">
                  <a:solidFill>
                    <a:srgbClr val="FFFFFF"/>
                  </a:solidFill>
                  <a:latin typeface="Arial"/>
                </a:rPr>
                <a:t>o</a:t>
              </a:r>
              <a:endParaRPr lang="en-US" sz="1500" dirty="0">
                <a:solidFill>
                  <a:srgbClr val="FFFFFF"/>
                </a:solidFill>
              </a:endParaRPr>
            </a:p>
          </p:txBody>
        </p:sp>
        <p:sp>
          <p:nvSpPr>
            <p:cNvPr id="76842" name="Line 42"/>
            <p:cNvSpPr>
              <a:spLocks noChangeShapeType="1"/>
            </p:cNvSpPr>
            <p:nvPr/>
          </p:nvSpPr>
          <p:spPr bwMode="auto">
            <a:xfrm>
              <a:off x="2871" y="1336"/>
              <a:ext cx="0" cy="230"/>
            </a:xfrm>
            <a:prstGeom prst="line">
              <a:avLst/>
            </a:prstGeom>
            <a:noFill/>
            <a:ln w="38100">
              <a:solidFill>
                <a:srgbClr val="FFC850"/>
              </a:solidFill>
              <a:round/>
              <a:headEnd/>
              <a:tailEnd type="stealth"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500"/>
            </a:p>
          </p:txBody>
        </p:sp>
        <p:sp>
          <p:nvSpPr>
            <p:cNvPr id="76851" name="AutoShape 51"/>
            <p:cNvSpPr>
              <a:spLocks noChangeArrowheads="1"/>
            </p:cNvSpPr>
            <p:nvPr/>
          </p:nvSpPr>
          <p:spPr bwMode="auto">
            <a:xfrm>
              <a:off x="1074" y="1579"/>
              <a:ext cx="3584" cy="461"/>
            </a:xfrm>
            <a:prstGeom prst="roundRect">
              <a:avLst>
                <a:gd name="adj" fmla="val 16667"/>
              </a:avLst>
            </a:prstGeom>
            <a:solidFill>
              <a:srgbClr val="000080"/>
            </a:solidFill>
            <a:ln w="12700">
              <a:solidFill>
                <a:schemeClr val="bg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lnSpc>
                  <a:spcPct val="90000"/>
                </a:lnSpc>
              </a:pPr>
              <a:r>
                <a:rPr lang="en-US" sz="1500" dirty="0">
                  <a:solidFill>
                    <a:schemeClr val="bg1"/>
                  </a:solidFill>
                </a:rPr>
                <a:t>Optical coherence tomography via motorized pullback</a:t>
              </a:r>
              <a:br>
                <a:rPr lang="en-US" sz="1500" dirty="0">
                  <a:solidFill>
                    <a:schemeClr val="bg1"/>
                  </a:solidFill>
                </a:rPr>
              </a:br>
              <a:r>
                <a:rPr lang="en-US" sz="1500" dirty="0">
                  <a:solidFill>
                    <a:schemeClr val="bg1"/>
                  </a:solidFill>
                </a:rPr>
                <a:t>at 0.2 mm/sec through &gt;40 mm segment</a:t>
              </a:r>
              <a:endParaRPr lang="en-US" sz="1500" dirty="0"/>
            </a:p>
          </p:txBody>
        </p:sp>
        <p:sp>
          <p:nvSpPr>
            <p:cNvPr id="76852" name="Line 52"/>
            <p:cNvSpPr>
              <a:spLocks noChangeShapeType="1"/>
            </p:cNvSpPr>
            <p:nvPr/>
          </p:nvSpPr>
          <p:spPr bwMode="auto">
            <a:xfrm>
              <a:off x="2871" y="632"/>
              <a:ext cx="0" cy="230"/>
            </a:xfrm>
            <a:prstGeom prst="line">
              <a:avLst/>
            </a:prstGeom>
            <a:noFill/>
            <a:ln w="38100">
              <a:solidFill>
                <a:srgbClr val="FFC850"/>
              </a:solidFill>
              <a:round/>
              <a:headEnd/>
              <a:tailEnd type="stealth"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sz="1500"/>
            </a:p>
          </p:txBody>
        </p:sp>
        <p:sp>
          <p:nvSpPr>
            <p:cNvPr id="76806" name="AutoShape 6"/>
            <p:cNvSpPr>
              <a:spLocks noChangeArrowheads="1"/>
            </p:cNvSpPr>
            <p:nvPr/>
          </p:nvSpPr>
          <p:spPr bwMode="auto">
            <a:xfrm>
              <a:off x="58" y="86"/>
              <a:ext cx="5644" cy="588"/>
            </a:xfrm>
            <a:prstGeom prst="roundRect">
              <a:avLst>
                <a:gd name="adj" fmla="val 16667"/>
              </a:avLst>
            </a:prstGeom>
            <a:solidFill>
              <a:srgbClr val="000080"/>
            </a:solidFill>
            <a:ln w="12700">
              <a:solidFill>
                <a:schemeClr val="bg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lnSpc>
                  <a:spcPct val="90000"/>
                </a:lnSpc>
              </a:pPr>
              <a:r>
                <a:rPr lang="en-US" sz="1500" dirty="0">
                  <a:solidFill>
                    <a:schemeClr val="bg1"/>
                  </a:solidFill>
                </a:rPr>
                <a:t>161 patients at 27 global centers with NSTEMI and </a:t>
              </a:r>
              <a:r>
                <a:rPr lang="en-US" sz="1500" dirty="0">
                  <a:solidFill>
                    <a:srgbClr val="FFFFFF"/>
                  </a:solidFill>
                  <a:latin typeface="Arial"/>
                </a:rPr>
                <a:t>LDL-C ≥60 mg/</a:t>
              </a:r>
              <a:r>
                <a:rPr lang="en-US" sz="1500" dirty="0" err="1">
                  <a:solidFill>
                    <a:srgbClr val="FFFFFF"/>
                  </a:solidFill>
                  <a:latin typeface="Arial"/>
                </a:rPr>
                <a:t>dL</a:t>
              </a:r>
              <a:r>
                <a:rPr lang="en-US" sz="1500" dirty="0">
                  <a:solidFill>
                    <a:srgbClr val="FFFFFF"/>
                  </a:solidFill>
                  <a:latin typeface="Arial"/>
                </a:rPr>
                <a:t> on high-intensity,</a:t>
              </a:r>
            </a:p>
            <a:p>
              <a:pPr algn="ctr">
                <a:lnSpc>
                  <a:spcPct val="90000"/>
                </a:lnSpc>
              </a:pPr>
              <a:r>
                <a:rPr lang="en-US" sz="1500" dirty="0">
                  <a:solidFill>
                    <a:srgbClr val="FFFFFF"/>
                  </a:solidFill>
                  <a:latin typeface="Arial"/>
                </a:rPr>
                <a:t> </a:t>
              </a:r>
              <a:r>
                <a:rPr lang="en-US" sz="1500" dirty="0">
                  <a:solidFill>
                    <a:srgbClr val="FFFFFF"/>
                  </a:solidFill>
                </a:rPr>
                <a:t>≥80 mg/</a:t>
              </a:r>
              <a:r>
                <a:rPr lang="en-US" sz="1500" dirty="0" err="1">
                  <a:solidFill>
                    <a:srgbClr val="FFFFFF"/>
                  </a:solidFill>
                </a:rPr>
                <a:t>dL</a:t>
              </a:r>
              <a:r>
                <a:rPr lang="en-US" sz="1500" dirty="0">
                  <a:solidFill>
                    <a:srgbClr val="FFFFFF"/>
                  </a:solidFill>
                </a:rPr>
                <a:t> on low/moderate-intensity or ≥130 mg/</a:t>
              </a:r>
              <a:r>
                <a:rPr lang="en-US" sz="1500" dirty="0" err="1">
                  <a:solidFill>
                    <a:srgbClr val="FFFFFF"/>
                  </a:solidFill>
                </a:rPr>
                <a:t>dL</a:t>
              </a:r>
              <a:r>
                <a:rPr lang="en-US" sz="1500" dirty="0">
                  <a:solidFill>
                    <a:srgbClr val="FFFFFF"/>
                  </a:solidFill>
                </a:rPr>
                <a:t> on no statin </a:t>
              </a:r>
              <a:r>
                <a:rPr lang="en-US" sz="1500" dirty="0">
                  <a:solidFill>
                    <a:srgbClr val="FFFFFF"/>
                  </a:solidFill>
                  <a:latin typeface="Arial"/>
                </a:rPr>
                <a:t>at screening</a:t>
              </a:r>
              <a:r>
                <a:rPr lang="en-US" sz="1500" dirty="0">
                  <a:solidFill>
                    <a:schemeClr val="bg1"/>
                  </a:solidFill>
                </a:rPr>
                <a:t>. </a:t>
              </a:r>
            </a:p>
            <a:p>
              <a:pPr algn="ctr">
                <a:lnSpc>
                  <a:spcPct val="90000"/>
                </a:lnSpc>
              </a:pPr>
              <a:r>
                <a:rPr lang="en-US" sz="1500" dirty="0">
                  <a:solidFill>
                    <a:schemeClr val="bg1"/>
                  </a:solidFill>
                </a:rPr>
                <a:t>Coronary angiography showing 20-50% stenosis in a target vessel.</a:t>
              </a:r>
            </a:p>
          </p:txBody>
        </p:sp>
        <p:sp>
          <p:nvSpPr>
            <p:cNvPr id="76816" name="AutoShape 16"/>
            <p:cNvSpPr>
              <a:spLocks noChangeArrowheads="1"/>
            </p:cNvSpPr>
            <p:nvPr/>
          </p:nvSpPr>
          <p:spPr bwMode="auto">
            <a:xfrm>
              <a:off x="409" y="2345"/>
              <a:ext cx="1824" cy="461"/>
            </a:xfrm>
            <a:prstGeom prst="roundRect">
              <a:avLst>
                <a:gd name="adj" fmla="val 16667"/>
              </a:avLst>
            </a:prstGeom>
            <a:solidFill>
              <a:srgbClr val="000080"/>
            </a:solidFill>
            <a:ln w="9525">
              <a:solidFill>
                <a:schemeClr val="bg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tIns="0" anchor="ctr"/>
            <a:lstStyle/>
            <a:p>
              <a:pPr algn="ctr"/>
              <a:r>
                <a:rPr lang="en-US" sz="1500" dirty="0">
                  <a:solidFill>
                    <a:schemeClr val="bg1"/>
                  </a:solidFill>
                </a:rPr>
                <a:t>Maximally tolerated statin</a:t>
              </a:r>
            </a:p>
            <a:p>
              <a:pPr algn="ctr"/>
              <a:r>
                <a:rPr lang="en-US" sz="1500" dirty="0">
                  <a:solidFill>
                    <a:schemeClr val="bg1"/>
                  </a:solidFill>
                </a:rPr>
                <a:t>plus placebo</a:t>
              </a:r>
            </a:p>
          </p:txBody>
        </p:sp>
        <p:sp>
          <p:nvSpPr>
            <p:cNvPr id="76818" name="AutoShape 18"/>
            <p:cNvSpPr>
              <a:spLocks noChangeArrowheads="1"/>
            </p:cNvSpPr>
            <p:nvPr/>
          </p:nvSpPr>
          <p:spPr bwMode="auto">
            <a:xfrm>
              <a:off x="3510" y="2345"/>
              <a:ext cx="1824" cy="461"/>
            </a:xfrm>
            <a:prstGeom prst="roundRect">
              <a:avLst>
                <a:gd name="adj" fmla="val 16667"/>
              </a:avLst>
            </a:prstGeom>
            <a:solidFill>
              <a:srgbClr val="000080"/>
            </a:solidFill>
            <a:ln w="9525">
              <a:solidFill>
                <a:schemeClr val="bg1"/>
              </a:solidFill>
              <a:round/>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tIns="0" anchor="ctr"/>
            <a:lstStyle/>
            <a:p>
              <a:pPr algn="ctr"/>
              <a:r>
                <a:rPr lang="en-US" sz="1500" dirty="0">
                  <a:solidFill>
                    <a:schemeClr val="bg1"/>
                  </a:solidFill>
                </a:rPr>
                <a:t>Maximally tolerated statin</a:t>
              </a:r>
              <a:br>
                <a:rPr lang="en-US" sz="1500" dirty="0">
                  <a:solidFill>
                    <a:schemeClr val="bg1"/>
                  </a:solidFill>
                </a:rPr>
              </a:br>
              <a:r>
                <a:rPr lang="en-US" sz="1500" dirty="0">
                  <a:solidFill>
                    <a:schemeClr val="bg1"/>
                  </a:solidFill>
                </a:rPr>
                <a:t>plus </a:t>
              </a:r>
              <a:r>
                <a:rPr lang="en-US" sz="1500" dirty="0" err="1">
                  <a:solidFill>
                    <a:schemeClr val="bg1"/>
                  </a:solidFill>
                </a:rPr>
                <a:t>evolocumab</a:t>
              </a:r>
              <a:r>
                <a:rPr lang="en-US" sz="1500" dirty="0">
                  <a:solidFill>
                    <a:schemeClr val="bg1"/>
                  </a:solidFill>
                </a:rPr>
                <a:t> </a:t>
              </a:r>
            </a:p>
          </p:txBody>
        </p:sp>
        <p:sp>
          <p:nvSpPr>
            <p:cNvPr id="76828" name="Text Box 28"/>
            <p:cNvSpPr txBox="1">
              <a:spLocks noChangeArrowheads="1"/>
            </p:cNvSpPr>
            <p:nvPr/>
          </p:nvSpPr>
          <p:spPr bwMode="auto">
            <a:xfrm>
              <a:off x="2468" y="2364"/>
              <a:ext cx="809" cy="4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gn="ctr"/>
              <a:r>
                <a:rPr lang="en-US" sz="1500" dirty="0">
                  <a:solidFill>
                    <a:schemeClr val="bg1"/>
                  </a:solidFill>
                </a:rPr>
                <a:t>12 months</a:t>
              </a:r>
              <a:br>
                <a:rPr lang="en-US" sz="1500" dirty="0">
                  <a:solidFill>
                    <a:schemeClr val="bg1"/>
                  </a:solidFill>
                </a:rPr>
              </a:br>
              <a:r>
                <a:rPr lang="en-US" sz="1500" dirty="0">
                  <a:solidFill>
                    <a:schemeClr val="bg1"/>
                  </a:solidFill>
                </a:rPr>
                <a:t>treatment</a:t>
              </a:r>
            </a:p>
          </p:txBody>
        </p:sp>
        <p:sp>
          <p:nvSpPr>
            <p:cNvPr id="23" name="Text Box 36"/>
            <p:cNvSpPr txBox="1">
              <a:spLocks noChangeArrowheads="1"/>
            </p:cNvSpPr>
            <p:nvPr/>
          </p:nvSpPr>
          <p:spPr bwMode="auto">
            <a:xfrm>
              <a:off x="3514" y="2957"/>
              <a:ext cx="1806" cy="252"/>
            </a:xfrm>
            <a:prstGeom prst="rect">
              <a:avLst/>
            </a:prstGeom>
            <a:solidFill>
              <a:srgbClr val="0034AA"/>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ctr"/>
              <a:r>
                <a:rPr lang="en-US" sz="1350" dirty="0">
                  <a:solidFill>
                    <a:schemeClr val="bg1"/>
                  </a:solidFill>
                </a:rPr>
                <a:t>15 patients did not complete</a:t>
              </a:r>
            </a:p>
          </p:txBody>
        </p:sp>
      </p:grpSp>
    </p:spTree>
    <p:extLst>
      <p:ext uri="{BB962C8B-B14F-4D97-AF65-F5344CB8AC3E}">
        <p14:creationId xmlns:p14="http://schemas.microsoft.com/office/powerpoint/2010/main" val="26946286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714375" y="104775"/>
            <a:ext cx="7715250" cy="409575"/>
          </a:xfrm>
        </p:spPr>
        <p:txBody>
          <a:bodyPr/>
          <a:lstStyle/>
          <a:p>
            <a:r>
              <a:rPr lang="en-US" sz="2700" dirty="0">
                <a:effectLst/>
              </a:rPr>
              <a:t>Baseline Demographics and Statin Usage</a:t>
            </a:r>
          </a:p>
        </p:txBody>
      </p:sp>
      <p:graphicFrame>
        <p:nvGraphicFramePr>
          <p:cNvPr id="2" name="Table 1"/>
          <p:cNvGraphicFramePr>
            <a:graphicFrameLocks noGrp="1"/>
          </p:cNvGraphicFramePr>
          <p:nvPr>
            <p:extLst>
              <p:ext uri="{D42A27DB-BD31-4B8C-83A1-F6EECF244321}">
                <p14:modId xmlns:p14="http://schemas.microsoft.com/office/powerpoint/2010/main" val="938123720"/>
              </p:ext>
            </p:extLst>
          </p:nvPr>
        </p:nvGraphicFramePr>
        <p:xfrm>
          <a:off x="893907" y="685803"/>
          <a:ext cx="7302499" cy="4298950"/>
        </p:xfrm>
        <a:graphic>
          <a:graphicData uri="http://schemas.openxmlformats.org/drawingml/2006/table">
            <a:tbl>
              <a:tblPr firstRow="1" bandRow="1">
                <a:tableStyleId>{5C22544A-7EE6-4342-B048-85BDC9FD1C3A}</a:tableStyleId>
              </a:tblPr>
              <a:tblGrid>
                <a:gridCol w="2887518">
                  <a:extLst>
                    <a:ext uri="{9D8B030D-6E8A-4147-A177-3AD203B41FA5}">
                      <a16:colId xmlns:a16="http://schemas.microsoft.com/office/drawing/2014/main" val="20000"/>
                    </a:ext>
                  </a:extLst>
                </a:gridCol>
                <a:gridCol w="2120900">
                  <a:extLst>
                    <a:ext uri="{9D8B030D-6E8A-4147-A177-3AD203B41FA5}">
                      <a16:colId xmlns:a16="http://schemas.microsoft.com/office/drawing/2014/main" val="20001"/>
                    </a:ext>
                  </a:extLst>
                </a:gridCol>
                <a:gridCol w="2294081">
                  <a:extLst>
                    <a:ext uri="{9D8B030D-6E8A-4147-A177-3AD203B41FA5}">
                      <a16:colId xmlns:a16="http://schemas.microsoft.com/office/drawing/2014/main" val="20002"/>
                    </a:ext>
                  </a:extLst>
                </a:gridCol>
              </a:tblGrid>
              <a:tr h="436730">
                <a:tc>
                  <a:txBody>
                    <a:bodyPr/>
                    <a:lstStyle/>
                    <a:p>
                      <a:pPr algn="ctr"/>
                      <a:r>
                        <a:rPr lang="en-US" sz="1700" dirty="0">
                          <a:solidFill>
                            <a:srgbClr val="FFFFFF"/>
                          </a:solidFill>
                        </a:rPr>
                        <a:t> Characteristic</a:t>
                      </a:r>
                    </a:p>
                  </a:txBody>
                  <a:tcPr marL="68580" marR="68580" marT="34290" marB="34290" anchor="ctr">
                    <a:solidFill>
                      <a:srgbClr val="000090"/>
                    </a:solidFill>
                  </a:tcPr>
                </a:tc>
                <a:tc>
                  <a:txBody>
                    <a:bodyPr/>
                    <a:lstStyle/>
                    <a:p>
                      <a:pPr algn="ctr"/>
                      <a:r>
                        <a:rPr lang="en-US" sz="1700" dirty="0"/>
                        <a:t>Placebo (N=81)</a:t>
                      </a:r>
                    </a:p>
                  </a:txBody>
                  <a:tcPr marL="68580" marR="68580" marT="34290" marB="34290" anchor="ctr">
                    <a:solidFill>
                      <a:srgbClr val="000090"/>
                    </a:solidFill>
                  </a:tcPr>
                </a:tc>
                <a:tc>
                  <a:txBody>
                    <a:bodyPr/>
                    <a:lstStyle/>
                    <a:p>
                      <a:pPr algn="ctr"/>
                      <a:r>
                        <a:rPr lang="en-US" sz="1700" dirty="0" err="1"/>
                        <a:t>Evolocumab</a:t>
                      </a:r>
                      <a:r>
                        <a:rPr lang="en-US" sz="1700" dirty="0"/>
                        <a:t> (N=80)</a:t>
                      </a:r>
                    </a:p>
                  </a:txBody>
                  <a:tcPr marL="68580" marR="68580" marT="34290" marB="34290" anchor="ctr">
                    <a:solidFill>
                      <a:srgbClr val="000090"/>
                    </a:solidFill>
                  </a:tcPr>
                </a:tc>
                <a:extLst>
                  <a:ext uri="{0D108BD9-81ED-4DB2-BD59-A6C34878D82A}">
                    <a16:rowId xmlns:a16="http://schemas.microsoft.com/office/drawing/2014/main" val="10000"/>
                  </a:ext>
                </a:extLst>
              </a:tr>
              <a:tr h="386222">
                <a:tc>
                  <a:txBody>
                    <a:bodyPr/>
                    <a:lstStyle/>
                    <a:p>
                      <a:r>
                        <a:rPr lang="en-US" sz="1700" dirty="0">
                          <a:solidFill>
                            <a:srgbClr val="FFFFFF"/>
                          </a:solidFill>
                        </a:rPr>
                        <a:t>Age</a:t>
                      </a:r>
                    </a:p>
                  </a:txBody>
                  <a:tcPr marL="68580" marR="68580" marT="34290" marB="34290" anchor="ctr">
                    <a:solidFill>
                      <a:srgbClr val="000090"/>
                    </a:solidFill>
                  </a:tcPr>
                </a:tc>
                <a:tc>
                  <a:txBody>
                    <a:bodyPr/>
                    <a:lstStyle/>
                    <a:p>
                      <a:pPr algn="ctr"/>
                      <a:r>
                        <a:rPr lang="en-US" sz="1700" dirty="0">
                          <a:solidFill>
                            <a:schemeClr val="bg1"/>
                          </a:solidFill>
                        </a:rPr>
                        <a:t>60.2</a:t>
                      </a:r>
                    </a:p>
                  </a:txBody>
                  <a:tcPr marL="68580" marR="68580" marT="34290" marB="34290" anchor="ctr">
                    <a:solidFill>
                      <a:srgbClr val="000090"/>
                    </a:solidFill>
                  </a:tcPr>
                </a:tc>
                <a:tc>
                  <a:txBody>
                    <a:bodyPr/>
                    <a:lstStyle/>
                    <a:p>
                      <a:pPr algn="ctr"/>
                      <a:r>
                        <a:rPr lang="en-US" sz="1700" dirty="0">
                          <a:solidFill>
                            <a:schemeClr val="bg1"/>
                          </a:solidFill>
                        </a:rPr>
                        <a:t>60.9</a:t>
                      </a:r>
                    </a:p>
                  </a:txBody>
                  <a:tcPr marL="68580" marR="68580" marT="34290" marB="34290" anchor="ctr">
                    <a:solidFill>
                      <a:srgbClr val="000090"/>
                    </a:solidFill>
                  </a:tcPr>
                </a:tc>
                <a:extLst>
                  <a:ext uri="{0D108BD9-81ED-4DB2-BD59-A6C34878D82A}">
                    <a16:rowId xmlns:a16="http://schemas.microsoft.com/office/drawing/2014/main" val="10001"/>
                  </a:ext>
                </a:extLst>
              </a:tr>
              <a:tr h="386222">
                <a:tc>
                  <a:txBody>
                    <a:bodyPr/>
                    <a:lstStyle/>
                    <a:p>
                      <a:r>
                        <a:rPr lang="en-US" sz="1700" dirty="0">
                          <a:solidFill>
                            <a:srgbClr val="FFFFFF"/>
                          </a:solidFill>
                        </a:rPr>
                        <a:t>Male Gender</a:t>
                      </a:r>
                    </a:p>
                  </a:txBody>
                  <a:tcPr marL="68580" marR="68580" marT="34290" marB="34290" anchor="ctr">
                    <a:solidFill>
                      <a:srgbClr val="000090"/>
                    </a:solidFill>
                  </a:tcPr>
                </a:tc>
                <a:tc>
                  <a:txBody>
                    <a:bodyPr/>
                    <a:lstStyle/>
                    <a:p>
                      <a:pPr algn="ctr"/>
                      <a:r>
                        <a:rPr lang="en-US" sz="1700" dirty="0">
                          <a:solidFill>
                            <a:schemeClr val="bg1"/>
                          </a:solidFill>
                        </a:rPr>
                        <a:t>67.9%</a:t>
                      </a:r>
                    </a:p>
                  </a:txBody>
                  <a:tcPr marL="68580" marR="68580" marT="34290" marB="34290" anchor="ctr">
                    <a:solidFill>
                      <a:srgbClr val="000090"/>
                    </a:solidFill>
                  </a:tcPr>
                </a:tc>
                <a:tc>
                  <a:txBody>
                    <a:bodyPr/>
                    <a:lstStyle/>
                    <a:p>
                      <a:pPr algn="ctr"/>
                      <a:r>
                        <a:rPr lang="en-US" sz="1700" dirty="0">
                          <a:solidFill>
                            <a:schemeClr val="bg1"/>
                          </a:solidFill>
                        </a:rPr>
                        <a:t>75.0%</a:t>
                      </a:r>
                    </a:p>
                  </a:txBody>
                  <a:tcPr marL="68580" marR="68580" marT="34290" marB="34290" anchor="ctr">
                    <a:solidFill>
                      <a:srgbClr val="000090"/>
                    </a:solidFill>
                  </a:tcPr>
                </a:tc>
                <a:extLst>
                  <a:ext uri="{0D108BD9-81ED-4DB2-BD59-A6C34878D82A}">
                    <a16:rowId xmlns:a16="http://schemas.microsoft.com/office/drawing/2014/main" val="10002"/>
                  </a:ext>
                </a:extLst>
              </a:tr>
              <a:tr h="386222">
                <a:tc>
                  <a:txBody>
                    <a:bodyPr/>
                    <a:lstStyle/>
                    <a:p>
                      <a:r>
                        <a:rPr lang="en-US" sz="1700" dirty="0">
                          <a:solidFill>
                            <a:srgbClr val="FFFFFF"/>
                          </a:solidFill>
                        </a:rPr>
                        <a:t>BMI kg/m</a:t>
                      </a:r>
                      <a:r>
                        <a:rPr lang="en-US" sz="1700" baseline="30000" dirty="0">
                          <a:solidFill>
                            <a:srgbClr val="FFFFFF"/>
                          </a:solidFill>
                        </a:rPr>
                        <a:t>2</a:t>
                      </a:r>
                    </a:p>
                  </a:txBody>
                  <a:tcPr marL="68580" marR="68580" marT="34290" marB="34290" anchor="ctr">
                    <a:solidFill>
                      <a:srgbClr val="000090"/>
                    </a:solidFill>
                  </a:tcPr>
                </a:tc>
                <a:tc>
                  <a:txBody>
                    <a:bodyPr/>
                    <a:lstStyle/>
                    <a:p>
                      <a:pPr algn="ctr"/>
                      <a:r>
                        <a:rPr lang="en-US" sz="1700" dirty="0">
                          <a:solidFill>
                            <a:schemeClr val="bg1"/>
                          </a:solidFill>
                        </a:rPr>
                        <a:t>28.0</a:t>
                      </a:r>
                    </a:p>
                  </a:txBody>
                  <a:tcPr marL="68580" marR="68580" marT="34290" marB="34290" anchor="ctr">
                    <a:solidFill>
                      <a:srgbClr val="000090"/>
                    </a:solidFill>
                  </a:tcPr>
                </a:tc>
                <a:tc>
                  <a:txBody>
                    <a:bodyPr/>
                    <a:lstStyle/>
                    <a:p>
                      <a:pPr algn="ctr"/>
                      <a:r>
                        <a:rPr lang="en-US" sz="1700" dirty="0">
                          <a:solidFill>
                            <a:schemeClr val="bg1"/>
                          </a:solidFill>
                        </a:rPr>
                        <a:t>28.2</a:t>
                      </a:r>
                    </a:p>
                  </a:txBody>
                  <a:tcPr marL="68580" marR="68580" marT="34290" marB="34290" anchor="ctr">
                    <a:solidFill>
                      <a:srgbClr val="000090"/>
                    </a:solidFill>
                  </a:tcPr>
                </a:tc>
                <a:extLst>
                  <a:ext uri="{0D108BD9-81ED-4DB2-BD59-A6C34878D82A}">
                    <a16:rowId xmlns:a16="http://schemas.microsoft.com/office/drawing/2014/main" val="10003"/>
                  </a:ext>
                </a:extLst>
              </a:tr>
              <a:tr h="386222">
                <a:tc>
                  <a:txBody>
                    <a:bodyPr/>
                    <a:lstStyle/>
                    <a:p>
                      <a:r>
                        <a:rPr lang="en-US" sz="1700" dirty="0">
                          <a:solidFill>
                            <a:srgbClr val="FFFFFF"/>
                          </a:solidFill>
                        </a:rPr>
                        <a:t>Diabetes</a:t>
                      </a:r>
                    </a:p>
                  </a:txBody>
                  <a:tcPr marL="68580" marR="68580" marT="34290" marB="34290" anchor="ctr">
                    <a:solidFill>
                      <a:srgbClr val="000090"/>
                    </a:solidFill>
                  </a:tcPr>
                </a:tc>
                <a:tc>
                  <a:txBody>
                    <a:bodyPr/>
                    <a:lstStyle/>
                    <a:p>
                      <a:pPr algn="ctr"/>
                      <a:r>
                        <a:rPr lang="en-US" sz="1700" dirty="0">
                          <a:solidFill>
                            <a:schemeClr val="bg1"/>
                          </a:solidFill>
                        </a:rPr>
                        <a:t>17.3%</a:t>
                      </a:r>
                    </a:p>
                  </a:txBody>
                  <a:tcPr marL="68580" marR="68580" marT="34290" marB="34290" anchor="ctr">
                    <a:solidFill>
                      <a:srgbClr val="000090"/>
                    </a:solidFill>
                  </a:tcPr>
                </a:tc>
                <a:tc>
                  <a:txBody>
                    <a:bodyPr/>
                    <a:lstStyle/>
                    <a:p>
                      <a:pPr algn="ctr"/>
                      <a:r>
                        <a:rPr lang="en-US" sz="1700" dirty="0">
                          <a:solidFill>
                            <a:schemeClr val="bg1"/>
                          </a:solidFill>
                        </a:rPr>
                        <a:t>16.3%</a:t>
                      </a:r>
                    </a:p>
                  </a:txBody>
                  <a:tcPr marL="68580" marR="68580" marT="34290" marB="34290" anchor="ctr">
                    <a:solidFill>
                      <a:srgbClr val="000090"/>
                    </a:solidFill>
                  </a:tcPr>
                </a:tc>
                <a:extLst>
                  <a:ext uri="{0D108BD9-81ED-4DB2-BD59-A6C34878D82A}">
                    <a16:rowId xmlns:a16="http://schemas.microsoft.com/office/drawing/2014/main" val="10004"/>
                  </a:ext>
                </a:extLst>
              </a:tr>
              <a:tr h="386222">
                <a:tc>
                  <a:txBody>
                    <a:bodyPr/>
                    <a:lstStyle/>
                    <a:p>
                      <a:r>
                        <a:rPr lang="en-US" sz="1700" dirty="0">
                          <a:solidFill>
                            <a:srgbClr val="FFFFFF"/>
                          </a:solidFill>
                        </a:rPr>
                        <a:t>Smoking</a:t>
                      </a:r>
                    </a:p>
                  </a:txBody>
                  <a:tcPr marL="68580" marR="68580" marT="34290" marB="34290" anchor="ctr">
                    <a:solidFill>
                      <a:srgbClr val="000090"/>
                    </a:solidFill>
                  </a:tcPr>
                </a:tc>
                <a:tc>
                  <a:txBody>
                    <a:bodyPr/>
                    <a:lstStyle/>
                    <a:p>
                      <a:pPr algn="ctr"/>
                      <a:r>
                        <a:rPr lang="en-US" sz="1700" dirty="0">
                          <a:solidFill>
                            <a:schemeClr val="bg1"/>
                          </a:solidFill>
                        </a:rPr>
                        <a:t>59.3%</a:t>
                      </a:r>
                    </a:p>
                  </a:txBody>
                  <a:tcPr marL="68580" marR="68580" marT="34290" marB="34290" anchor="ctr">
                    <a:solidFill>
                      <a:srgbClr val="000090"/>
                    </a:solidFill>
                  </a:tcPr>
                </a:tc>
                <a:tc>
                  <a:txBody>
                    <a:bodyPr/>
                    <a:lstStyle/>
                    <a:p>
                      <a:pPr algn="ctr"/>
                      <a:r>
                        <a:rPr lang="en-US" sz="1700" dirty="0">
                          <a:solidFill>
                            <a:schemeClr val="bg1"/>
                          </a:solidFill>
                        </a:rPr>
                        <a:t>58.8%</a:t>
                      </a:r>
                    </a:p>
                  </a:txBody>
                  <a:tcPr marL="68580" marR="68580" marT="34290" marB="34290" anchor="ctr">
                    <a:solidFill>
                      <a:srgbClr val="000090"/>
                    </a:solidFill>
                  </a:tcPr>
                </a:tc>
                <a:extLst>
                  <a:ext uri="{0D108BD9-81ED-4DB2-BD59-A6C34878D82A}">
                    <a16:rowId xmlns:a16="http://schemas.microsoft.com/office/drawing/2014/main" val="10005"/>
                  </a:ext>
                </a:extLst>
              </a:tr>
              <a:tr h="386222">
                <a:tc>
                  <a:txBody>
                    <a:bodyPr/>
                    <a:lstStyle/>
                    <a:p>
                      <a:r>
                        <a:rPr lang="en-US" sz="1700" dirty="0">
                          <a:solidFill>
                            <a:srgbClr val="FFC84F"/>
                          </a:solidFill>
                        </a:rPr>
                        <a:t>Prior statin use &gt;4 weeks</a:t>
                      </a:r>
                    </a:p>
                  </a:txBody>
                  <a:tcPr marL="68580" marR="68580" marT="34290" marB="34290" anchor="ctr">
                    <a:solidFill>
                      <a:srgbClr val="000090"/>
                    </a:solidFill>
                  </a:tcPr>
                </a:tc>
                <a:tc>
                  <a:txBody>
                    <a:bodyPr/>
                    <a:lstStyle/>
                    <a:p>
                      <a:pPr algn="ctr"/>
                      <a:r>
                        <a:rPr lang="en-US" sz="1700" dirty="0">
                          <a:solidFill>
                            <a:srgbClr val="FFC84F"/>
                          </a:solidFill>
                        </a:rPr>
                        <a:t>24.4%</a:t>
                      </a:r>
                    </a:p>
                  </a:txBody>
                  <a:tcPr marL="68580" marR="68580" marT="34290" marB="34290" anchor="ctr">
                    <a:solidFill>
                      <a:srgbClr val="000090"/>
                    </a:solidFill>
                  </a:tcPr>
                </a:tc>
                <a:tc>
                  <a:txBody>
                    <a:bodyPr/>
                    <a:lstStyle/>
                    <a:p>
                      <a:pPr algn="ctr"/>
                      <a:r>
                        <a:rPr lang="en-US" sz="1700">
                          <a:solidFill>
                            <a:srgbClr val="FFC84F"/>
                          </a:solidFill>
                        </a:rPr>
                        <a:t>23.2%</a:t>
                      </a:r>
                      <a:endParaRPr lang="en-US" sz="1700" dirty="0">
                        <a:solidFill>
                          <a:srgbClr val="FFC84F"/>
                        </a:solidFill>
                      </a:endParaRPr>
                    </a:p>
                  </a:txBody>
                  <a:tcPr marL="68580" marR="68580" marT="34290" marB="34290" anchor="ctr">
                    <a:solidFill>
                      <a:srgbClr val="000090"/>
                    </a:solidFill>
                  </a:tcPr>
                </a:tc>
                <a:extLst>
                  <a:ext uri="{0D108BD9-81ED-4DB2-BD59-A6C34878D82A}">
                    <a16:rowId xmlns:a16="http://schemas.microsoft.com/office/drawing/2014/main" val="10006"/>
                  </a:ext>
                </a:extLst>
              </a:tr>
              <a:tr h="386222">
                <a:tc>
                  <a:txBody>
                    <a:bodyPr/>
                    <a:lstStyle/>
                    <a:p>
                      <a:r>
                        <a:rPr lang="en-US" sz="1700" dirty="0">
                          <a:solidFill>
                            <a:srgbClr val="FFC84F"/>
                          </a:solidFill>
                        </a:rPr>
                        <a:t>Statin use in trial </a:t>
                      </a:r>
                      <a:r>
                        <a:rPr lang="en-US" sz="800" dirty="0">
                          <a:solidFill>
                            <a:srgbClr val="FFC84F"/>
                          </a:solidFill>
                        </a:rPr>
                        <a:t>(at screening)</a:t>
                      </a:r>
                      <a:endParaRPr lang="en-US" sz="1700" dirty="0">
                        <a:solidFill>
                          <a:srgbClr val="FFC84F"/>
                        </a:solidFill>
                      </a:endParaRPr>
                    </a:p>
                  </a:txBody>
                  <a:tcPr marL="68580" marR="68580" marT="34290" marB="34290" anchor="ctr">
                    <a:solidFill>
                      <a:srgbClr val="000090"/>
                    </a:solidFill>
                  </a:tcPr>
                </a:tc>
                <a:tc>
                  <a:txBody>
                    <a:bodyPr/>
                    <a:lstStyle/>
                    <a:p>
                      <a:pPr algn="ctr"/>
                      <a:r>
                        <a:rPr lang="en-US" sz="1700" dirty="0">
                          <a:solidFill>
                            <a:srgbClr val="FFC84F"/>
                          </a:solidFill>
                        </a:rPr>
                        <a:t>96.3%</a:t>
                      </a:r>
                    </a:p>
                  </a:txBody>
                  <a:tcPr marL="68580" marR="68580" marT="34290" marB="34290" anchor="ctr">
                    <a:solidFill>
                      <a:srgbClr val="000090"/>
                    </a:solidFill>
                  </a:tcPr>
                </a:tc>
                <a:tc>
                  <a:txBody>
                    <a:bodyPr/>
                    <a:lstStyle/>
                    <a:p>
                      <a:pPr algn="ctr"/>
                      <a:r>
                        <a:rPr lang="en-US" sz="1700" dirty="0">
                          <a:solidFill>
                            <a:srgbClr val="FFC84F"/>
                          </a:solidFill>
                        </a:rPr>
                        <a:t>93.8%</a:t>
                      </a:r>
                    </a:p>
                  </a:txBody>
                  <a:tcPr marL="68580" marR="68580" marT="34290" marB="34290" anchor="ctr">
                    <a:solidFill>
                      <a:srgbClr val="000090"/>
                    </a:solidFill>
                  </a:tcPr>
                </a:tc>
                <a:extLst>
                  <a:ext uri="{0D108BD9-81ED-4DB2-BD59-A6C34878D82A}">
                    <a16:rowId xmlns:a16="http://schemas.microsoft.com/office/drawing/2014/main" val="3982910631"/>
                  </a:ext>
                </a:extLst>
              </a:tr>
              <a:tr h="386222">
                <a:tc>
                  <a:txBody>
                    <a:bodyPr/>
                    <a:lstStyle/>
                    <a:p>
                      <a:r>
                        <a:rPr lang="en-US" sz="1700" dirty="0">
                          <a:solidFill>
                            <a:srgbClr val="FFC84F"/>
                          </a:solidFill>
                        </a:rPr>
                        <a:t>High intensity</a:t>
                      </a:r>
                    </a:p>
                  </a:txBody>
                  <a:tcPr marL="68580" marR="68580" marT="34290" marB="34290" anchor="ctr">
                    <a:solidFill>
                      <a:srgbClr val="000090"/>
                    </a:solidFill>
                  </a:tcPr>
                </a:tc>
                <a:tc>
                  <a:txBody>
                    <a:bodyPr/>
                    <a:lstStyle/>
                    <a:p>
                      <a:pPr algn="ctr"/>
                      <a:r>
                        <a:rPr lang="en-US" sz="1700" dirty="0">
                          <a:solidFill>
                            <a:srgbClr val="FFC84F"/>
                          </a:solidFill>
                        </a:rPr>
                        <a:t>82.7%</a:t>
                      </a:r>
                    </a:p>
                  </a:txBody>
                  <a:tcPr marL="68580" marR="68580" marT="34290" marB="34290" anchor="ctr">
                    <a:solidFill>
                      <a:srgbClr val="000090"/>
                    </a:solidFill>
                  </a:tcPr>
                </a:tc>
                <a:tc>
                  <a:txBody>
                    <a:bodyPr/>
                    <a:lstStyle/>
                    <a:p>
                      <a:pPr algn="ctr"/>
                      <a:r>
                        <a:rPr lang="en-US" sz="1700" dirty="0">
                          <a:solidFill>
                            <a:srgbClr val="FFC84F"/>
                          </a:solidFill>
                        </a:rPr>
                        <a:t>78.8%</a:t>
                      </a:r>
                    </a:p>
                  </a:txBody>
                  <a:tcPr marL="68580" marR="68580" marT="34290" marB="34290" anchor="ctr">
                    <a:solidFill>
                      <a:srgbClr val="000090"/>
                    </a:solidFill>
                  </a:tcPr>
                </a:tc>
                <a:extLst>
                  <a:ext uri="{0D108BD9-81ED-4DB2-BD59-A6C34878D82A}">
                    <a16:rowId xmlns:a16="http://schemas.microsoft.com/office/drawing/2014/main" val="10007"/>
                  </a:ext>
                </a:extLst>
              </a:tr>
              <a:tr h="386222">
                <a:tc>
                  <a:txBody>
                    <a:bodyPr/>
                    <a:lstStyle/>
                    <a:p>
                      <a:r>
                        <a:rPr lang="en-US" sz="1700" dirty="0">
                          <a:solidFill>
                            <a:srgbClr val="FFFFFF"/>
                          </a:solidFill>
                        </a:rPr>
                        <a:t>Moderate intensity</a:t>
                      </a:r>
                    </a:p>
                  </a:txBody>
                  <a:tcPr marL="68580" marR="68580" marT="34290" marB="34290" anchor="ctr">
                    <a:solidFill>
                      <a:srgbClr val="000090"/>
                    </a:solidFill>
                  </a:tcPr>
                </a:tc>
                <a:tc>
                  <a:txBody>
                    <a:bodyPr/>
                    <a:lstStyle/>
                    <a:p>
                      <a:pPr algn="ctr"/>
                      <a:r>
                        <a:rPr lang="en-US" sz="1700" dirty="0">
                          <a:solidFill>
                            <a:schemeClr val="bg1"/>
                          </a:solidFill>
                        </a:rPr>
                        <a:t>13.6%</a:t>
                      </a:r>
                    </a:p>
                  </a:txBody>
                  <a:tcPr marL="68580" marR="68580" marT="34290" marB="34290" anchor="ctr">
                    <a:solidFill>
                      <a:srgbClr val="000090"/>
                    </a:solidFill>
                  </a:tcPr>
                </a:tc>
                <a:tc>
                  <a:txBody>
                    <a:bodyPr/>
                    <a:lstStyle/>
                    <a:p>
                      <a:pPr algn="ctr"/>
                      <a:r>
                        <a:rPr lang="en-US" sz="1700" dirty="0">
                          <a:solidFill>
                            <a:schemeClr val="bg1"/>
                          </a:solidFill>
                        </a:rPr>
                        <a:t>13.8%</a:t>
                      </a:r>
                    </a:p>
                  </a:txBody>
                  <a:tcPr marL="68580" marR="68580" marT="34290" marB="34290" anchor="ctr">
                    <a:solidFill>
                      <a:srgbClr val="000090"/>
                    </a:solidFill>
                  </a:tcPr>
                </a:tc>
                <a:extLst>
                  <a:ext uri="{0D108BD9-81ED-4DB2-BD59-A6C34878D82A}">
                    <a16:rowId xmlns:a16="http://schemas.microsoft.com/office/drawing/2014/main" val="10008"/>
                  </a:ext>
                </a:extLst>
              </a:tr>
              <a:tr h="386222">
                <a:tc>
                  <a:txBody>
                    <a:bodyPr/>
                    <a:lstStyle/>
                    <a:p>
                      <a:r>
                        <a:rPr lang="en-US" sz="1700" dirty="0">
                          <a:solidFill>
                            <a:srgbClr val="FFFFFF"/>
                          </a:solidFill>
                        </a:rPr>
                        <a:t>Low intensity </a:t>
                      </a:r>
                    </a:p>
                  </a:txBody>
                  <a:tcPr marL="68580" marR="68580" marT="34290" marB="34290" anchor="ctr">
                    <a:solidFill>
                      <a:srgbClr val="000090"/>
                    </a:solidFill>
                  </a:tcPr>
                </a:tc>
                <a:tc>
                  <a:txBody>
                    <a:bodyPr/>
                    <a:lstStyle/>
                    <a:p>
                      <a:pPr algn="ctr"/>
                      <a:r>
                        <a:rPr lang="en-US" sz="1700" dirty="0">
                          <a:solidFill>
                            <a:schemeClr val="bg1"/>
                          </a:solidFill>
                        </a:rPr>
                        <a:t>0%</a:t>
                      </a:r>
                    </a:p>
                  </a:txBody>
                  <a:tcPr marL="68580" marR="68580" marT="34290" marB="34290" anchor="ctr">
                    <a:solidFill>
                      <a:srgbClr val="000090"/>
                    </a:solidFill>
                  </a:tcPr>
                </a:tc>
                <a:tc>
                  <a:txBody>
                    <a:bodyPr/>
                    <a:lstStyle/>
                    <a:p>
                      <a:pPr algn="ctr"/>
                      <a:r>
                        <a:rPr lang="en-US" sz="1700" dirty="0">
                          <a:solidFill>
                            <a:schemeClr val="bg1"/>
                          </a:solidFill>
                        </a:rPr>
                        <a:t>1.3%</a:t>
                      </a:r>
                    </a:p>
                  </a:txBody>
                  <a:tcPr marL="68580" marR="68580" marT="34290" marB="34290" anchor="ctr">
                    <a:solidFill>
                      <a:srgbClr val="000090"/>
                    </a:solid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C3B48-9641-154A-B278-0EDA4674B448}"/>
              </a:ext>
            </a:extLst>
          </p:cNvPr>
          <p:cNvSpPr>
            <a:spLocks noGrp="1"/>
          </p:cNvSpPr>
          <p:nvPr>
            <p:ph type="title"/>
          </p:nvPr>
        </p:nvSpPr>
        <p:spPr>
          <a:xfrm>
            <a:off x="1293019" y="115253"/>
            <a:ext cx="6557963" cy="857250"/>
          </a:xfrm>
        </p:spPr>
        <p:txBody>
          <a:bodyPr/>
          <a:lstStyle/>
          <a:p>
            <a:r>
              <a:rPr lang="en-US" dirty="0"/>
              <a:t>LDL Cholesterol</a:t>
            </a:r>
          </a:p>
        </p:txBody>
      </p:sp>
      <p:grpSp>
        <p:nvGrpSpPr>
          <p:cNvPr id="13" name="Group 12">
            <a:extLst>
              <a:ext uri="{FF2B5EF4-FFF2-40B4-BE49-F238E27FC236}">
                <a16:creationId xmlns:a16="http://schemas.microsoft.com/office/drawing/2014/main" id="{A27DDC12-7EB2-7B48-A876-C984C31B5C99}"/>
              </a:ext>
            </a:extLst>
          </p:cNvPr>
          <p:cNvGrpSpPr/>
          <p:nvPr/>
        </p:nvGrpSpPr>
        <p:grpSpPr>
          <a:xfrm>
            <a:off x="1309189" y="906852"/>
            <a:ext cx="6486071" cy="4227130"/>
            <a:chOff x="793085" y="1209135"/>
            <a:chExt cx="8648095" cy="5636173"/>
          </a:xfrm>
        </p:grpSpPr>
        <p:pic>
          <p:nvPicPr>
            <p:cNvPr id="12" name="Picture 11">
              <a:extLst>
                <a:ext uri="{FF2B5EF4-FFF2-40B4-BE49-F238E27FC236}">
                  <a16:creationId xmlns:a16="http://schemas.microsoft.com/office/drawing/2014/main" id="{A25FA7C9-DAC0-0E4E-B728-1E481BFD7C3C}"/>
                </a:ext>
              </a:extLst>
            </p:cNvPr>
            <p:cNvPicPr>
              <a:picLocks noChangeAspect="1"/>
            </p:cNvPicPr>
            <p:nvPr/>
          </p:nvPicPr>
          <p:blipFill>
            <a:blip r:embed="rId3"/>
            <a:stretch>
              <a:fillRect/>
            </a:stretch>
          </p:blipFill>
          <p:spPr>
            <a:xfrm>
              <a:off x="793085" y="1209135"/>
              <a:ext cx="8648095" cy="5636173"/>
            </a:xfrm>
            <a:prstGeom prst="rect">
              <a:avLst/>
            </a:prstGeom>
          </p:spPr>
        </p:pic>
        <p:sp>
          <p:nvSpPr>
            <p:cNvPr id="6" name="TextBox 5">
              <a:extLst>
                <a:ext uri="{FF2B5EF4-FFF2-40B4-BE49-F238E27FC236}">
                  <a16:creationId xmlns:a16="http://schemas.microsoft.com/office/drawing/2014/main" id="{7DBAA39E-A4AE-CA49-A281-3DD94AB9E178}"/>
                </a:ext>
              </a:extLst>
            </p:cNvPr>
            <p:cNvSpPr txBox="1"/>
            <p:nvPr/>
          </p:nvSpPr>
          <p:spPr>
            <a:xfrm>
              <a:off x="2175510" y="2324100"/>
              <a:ext cx="1897380" cy="430887"/>
            </a:xfrm>
            <a:prstGeom prst="rect">
              <a:avLst/>
            </a:prstGeom>
            <a:noFill/>
          </p:spPr>
          <p:txBody>
            <a:bodyPr wrap="square" rtlCol="0">
              <a:spAutoFit/>
            </a:bodyPr>
            <a:lstStyle/>
            <a:p>
              <a:pPr algn="ctr"/>
              <a:r>
                <a:rPr lang="en-US" sz="1500" dirty="0">
                  <a:solidFill>
                    <a:schemeClr val="bg1"/>
                  </a:solidFill>
                  <a:latin typeface="Arial" panose="020B0604020202020204" pitchFamily="34" charset="0"/>
                  <a:cs typeface="Arial" panose="020B0604020202020204" pitchFamily="34" charset="0"/>
                </a:rPr>
                <a:t>142.1</a:t>
              </a:r>
            </a:p>
          </p:txBody>
        </p:sp>
        <p:sp>
          <p:nvSpPr>
            <p:cNvPr id="7" name="TextBox 6">
              <a:extLst>
                <a:ext uri="{FF2B5EF4-FFF2-40B4-BE49-F238E27FC236}">
                  <a16:creationId xmlns:a16="http://schemas.microsoft.com/office/drawing/2014/main" id="{C9AB9491-EF33-C546-AE58-E666837C065C}"/>
                </a:ext>
              </a:extLst>
            </p:cNvPr>
            <p:cNvSpPr txBox="1"/>
            <p:nvPr/>
          </p:nvSpPr>
          <p:spPr>
            <a:xfrm>
              <a:off x="5585459" y="2394912"/>
              <a:ext cx="1897380" cy="430887"/>
            </a:xfrm>
            <a:prstGeom prst="rect">
              <a:avLst/>
            </a:prstGeom>
            <a:noFill/>
          </p:spPr>
          <p:txBody>
            <a:bodyPr wrap="square" rtlCol="0">
              <a:spAutoFit/>
            </a:bodyPr>
            <a:lstStyle/>
            <a:p>
              <a:pPr algn="ctr"/>
              <a:r>
                <a:rPr lang="en-US" sz="1500" dirty="0">
                  <a:solidFill>
                    <a:schemeClr val="bg1"/>
                  </a:solidFill>
                  <a:latin typeface="Arial" panose="020B0604020202020204" pitchFamily="34" charset="0"/>
                  <a:cs typeface="Arial" panose="020B0604020202020204" pitchFamily="34" charset="0"/>
                </a:rPr>
                <a:t>140.4</a:t>
              </a:r>
            </a:p>
          </p:txBody>
        </p:sp>
        <p:sp>
          <p:nvSpPr>
            <p:cNvPr id="8" name="TextBox 7">
              <a:extLst>
                <a:ext uri="{FF2B5EF4-FFF2-40B4-BE49-F238E27FC236}">
                  <a16:creationId xmlns:a16="http://schemas.microsoft.com/office/drawing/2014/main" id="{37BF0110-9FB4-A540-85AB-DB88772AE46F}"/>
                </a:ext>
              </a:extLst>
            </p:cNvPr>
            <p:cNvSpPr txBox="1"/>
            <p:nvPr/>
          </p:nvSpPr>
          <p:spPr>
            <a:xfrm>
              <a:off x="4057650" y="2704446"/>
              <a:ext cx="1897380" cy="430887"/>
            </a:xfrm>
            <a:prstGeom prst="rect">
              <a:avLst/>
            </a:prstGeom>
            <a:noFill/>
          </p:spPr>
          <p:txBody>
            <a:bodyPr wrap="square" rtlCol="0">
              <a:spAutoFit/>
            </a:bodyPr>
            <a:lstStyle/>
            <a:p>
              <a:pPr algn="ctr"/>
              <a:r>
                <a:rPr lang="en-US" sz="1500" dirty="0">
                  <a:solidFill>
                    <a:schemeClr val="bg1"/>
                  </a:solidFill>
                  <a:latin typeface="Arial" panose="020B0604020202020204" pitchFamily="34" charset="0"/>
                  <a:cs typeface="Arial" panose="020B0604020202020204" pitchFamily="34" charset="0"/>
                </a:rPr>
                <a:t>P&lt;0.001</a:t>
              </a:r>
            </a:p>
          </p:txBody>
        </p:sp>
        <p:sp>
          <p:nvSpPr>
            <p:cNvPr id="9" name="TextBox 8">
              <a:extLst>
                <a:ext uri="{FF2B5EF4-FFF2-40B4-BE49-F238E27FC236}">
                  <a16:creationId xmlns:a16="http://schemas.microsoft.com/office/drawing/2014/main" id="{8B4CAB4F-30F9-AA4C-B9A0-27B8FE709245}"/>
                </a:ext>
              </a:extLst>
            </p:cNvPr>
            <p:cNvSpPr txBox="1"/>
            <p:nvPr/>
          </p:nvSpPr>
          <p:spPr>
            <a:xfrm>
              <a:off x="3436620" y="3889018"/>
              <a:ext cx="1897380" cy="430887"/>
            </a:xfrm>
            <a:prstGeom prst="rect">
              <a:avLst/>
            </a:prstGeom>
            <a:noFill/>
          </p:spPr>
          <p:txBody>
            <a:bodyPr wrap="square" rtlCol="0">
              <a:spAutoFit/>
            </a:bodyPr>
            <a:lstStyle/>
            <a:p>
              <a:pPr algn="ctr"/>
              <a:r>
                <a:rPr lang="en-US" sz="1500" dirty="0">
                  <a:solidFill>
                    <a:schemeClr val="bg1"/>
                  </a:solidFill>
                  <a:latin typeface="Arial" panose="020B0604020202020204" pitchFamily="34" charset="0"/>
                  <a:cs typeface="Arial" panose="020B0604020202020204" pitchFamily="34" charset="0"/>
                </a:rPr>
                <a:t>87.2</a:t>
              </a:r>
            </a:p>
          </p:txBody>
        </p:sp>
        <p:sp>
          <p:nvSpPr>
            <p:cNvPr id="10" name="TextBox 9">
              <a:extLst>
                <a:ext uri="{FF2B5EF4-FFF2-40B4-BE49-F238E27FC236}">
                  <a16:creationId xmlns:a16="http://schemas.microsoft.com/office/drawing/2014/main" id="{86D934F0-7F8B-5147-8077-3FA367D235FF}"/>
                </a:ext>
              </a:extLst>
            </p:cNvPr>
            <p:cNvSpPr txBox="1"/>
            <p:nvPr/>
          </p:nvSpPr>
          <p:spPr>
            <a:xfrm>
              <a:off x="6861811" y="5590847"/>
              <a:ext cx="1897380" cy="430887"/>
            </a:xfrm>
            <a:prstGeom prst="rect">
              <a:avLst/>
            </a:prstGeom>
            <a:noFill/>
          </p:spPr>
          <p:txBody>
            <a:bodyPr wrap="square" rtlCol="0">
              <a:spAutoFit/>
            </a:bodyPr>
            <a:lstStyle/>
            <a:p>
              <a:pPr algn="ctr"/>
              <a:r>
                <a:rPr lang="en-US" sz="1500" dirty="0">
                  <a:solidFill>
                    <a:schemeClr val="bg1"/>
                  </a:solidFill>
                  <a:latin typeface="Arial" panose="020B0604020202020204" pitchFamily="34" charset="0"/>
                  <a:cs typeface="Arial" panose="020B0604020202020204" pitchFamily="34" charset="0"/>
                </a:rPr>
                <a:t>28.1</a:t>
              </a:r>
            </a:p>
          </p:txBody>
        </p:sp>
      </p:grpSp>
    </p:spTree>
    <p:extLst>
      <p:ext uri="{BB962C8B-B14F-4D97-AF65-F5344CB8AC3E}">
        <p14:creationId xmlns:p14="http://schemas.microsoft.com/office/powerpoint/2010/main" val="3757799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FD808-8DB0-904F-B5E1-3152688DA0D5}"/>
              </a:ext>
            </a:extLst>
          </p:cNvPr>
          <p:cNvSpPr>
            <a:spLocks noGrp="1"/>
          </p:cNvSpPr>
          <p:nvPr>
            <p:ph type="title"/>
          </p:nvPr>
        </p:nvSpPr>
        <p:spPr>
          <a:xfrm>
            <a:off x="1293019" y="320993"/>
            <a:ext cx="6557963" cy="857250"/>
          </a:xfrm>
        </p:spPr>
        <p:txBody>
          <a:bodyPr/>
          <a:lstStyle/>
          <a:p>
            <a:r>
              <a:rPr lang="en-US" dirty="0"/>
              <a:t>Baseline OCT Measures</a:t>
            </a:r>
          </a:p>
        </p:txBody>
      </p:sp>
      <p:graphicFrame>
        <p:nvGraphicFramePr>
          <p:cNvPr id="4" name="Content Placeholder 3">
            <a:extLst>
              <a:ext uri="{FF2B5EF4-FFF2-40B4-BE49-F238E27FC236}">
                <a16:creationId xmlns:a16="http://schemas.microsoft.com/office/drawing/2014/main" id="{46548C13-5458-3A44-9EA8-5D776430DA34}"/>
              </a:ext>
            </a:extLst>
          </p:cNvPr>
          <p:cNvGraphicFramePr>
            <a:graphicFrameLocks noGrp="1"/>
          </p:cNvGraphicFramePr>
          <p:nvPr>
            <p:ph idx="1"/>
            <p:extLst>
              <p:ext uri="{D42A27DB-BD31-4B8C-83A1-F6EECF244321}">
                <p14:modId xmlns:p14="http://schemas.microsoft.com/office/powerpoint/2010/main" val="3436421837"/>
              </p:ext>
            </p:extLst>
          </p:nvPr>
        </p:nvGraphicFramePr>
        <p:xfrm>
          <a:off x="1057275" y="1381839"/>
          <a:ext cx="7055168" cy="3084438"/>
        </p:xfrm>
        <a:graphic>
          <a:graphicData uri="http://schemas.openxmlformats.org/drawingml/2006/table">
            <a:tbl>
              <a:tblPr firstRow="1" bandRow="1">
                <a:tableStyleId>{2D5ABB26-0587-4C30-8999-92F81FD0307C}</a:tableStyleId>
              </a:tblPr>
              <a:tblGrid>
                <a:gridCol w="2571750">
                  <a:extLst>
                    <a:ext uri="{9D8B030D-6E8A-4147-A177-3AD203B41FA5}">
                      <a16:colId xmlns:a16="http://schemas.microsoft.com/office/drawing/2014/main" val="177401018"/>
                    </a:ext>
                  </a:extLst>
                </a:gridCol>
                <a:gridCol w="2131695">
                  <a:extLst>
                    <a:ext uri="{9D8B030D-6E8A-4147-A177-3AD203B41FA5}">
                      <a16:colId xmlns:a16="http://schemas.microsoft.com/office/drawing/2014/main" val="1969543037"/>
                    </a:ext>
                  </a:extLst>
                </a:gridCol>
                <a:gridCol w="2351723">
                  <a:extLst>
                    <a:ext uri="{9D8B030D-6E8A-4147-A177-3AD203B41FA5}">
                      <a16:colId xmlns:a16="http://schemas.microsoft.com/office/drawing/2014/main" val="815448575"/>
                    </a:ext>
                  </a:extLst>
                </a:gridCol>
              </a:tblGrid>
              <a:tr h="514073">
                <a:tc>
                  <a:txBody>
                    <a:bodyPr/>
                    <a:lstStyle/>
                    <a:p>
                      <a:endParaRPr lang="en-US" sz="1800" dirty="0">
                        <a:solidFill>
                          <a:schemeClr val="bg1"/>
                        </a:solidFill>
                      </a:endParaRP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r>
                        <a:rPr lang="en-US" sz="1800" dirty="0">
                          <a:solidFill>
                            <a:schemeClr val="bg1"/>
                          </a:solidFill>
                        </a:rPr>
                        <a:t>Placebo (n=81)</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r>
                        <a:rPr lang="en-US" sz="1800" dirty="0" err="1">
                          <a:solidFill>
                            <a:schemeClr val="bg1"/>
                          </a:solidFill>
                        </a:rPr>
                        <a:t>Evolocumab</a:t>
                      </a:r>
                      <a:r>
                        <a:rPr lang="en-US" sz="1800" dirty="0">
                          <a:solidFill>
                            <a:schemeClr val="bg1"/>
                          </a:solidFill>
                        </a:rPr>
                        <a:t> (n=80)</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extLst>
                  <a:ext uri="{0D108BD9-81ED-4DB2-BD59-A6C34878D82A}">
                    <a16:rowId xmlns:a16="http://schemas.microsoft.com/office/drawing/2014/main" val="2030294244"/>
                  </a:ext>
                </a:extLst>
              </a:tr>
              <a:tr h="514073">
                <a:tc>
                  <a:txBody>
                    <a:bodyPr/>
                    <a:lstStyle/>
                    <a:p>
                      <a:pPr algn="l"/>
                      <a:r>
                        <a:rPr lang="en-US" sz="1800" dirty="0">
                          <a:solidFill>
                            <a:schemeClr val="bg1"/>
                          </a:solidFill>
                        </a:rPr>
                        <a:t>Minimum FCT (</a:t>
                      </a:r>
                      <a:r>
                        <a:rPr lang="en-AU" sz="1800" kern="1200" dirty="0">
                          <a:solidFill>
                            <a:schemeClr val="bg1"/>
                          </a:solidFill>
                          <a:effectLst/>
                          <a:latin typeface="+mn-lt"/>
                          <a:ea typeface="+mn-ea"/>
                          <a:cs typeface="+mn-cs"/>
                          <a:sym typeface="Symbol" pitchFamily="2" charset="2"/>
                        </a:rPr>
                        <a:t></a:t>
                      </a:r>
                      <a:r>
                        <a:rPr lang="en-US" sz="1800" dirty="0">
                          <a:solidFill>
                            <a:schemeClr val="bg1"/>
                          </a:solidFill>
                        </a:rPr>
                        <a:t>m)</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r>
                        <a:rPr lang="en-US" sz="1800" dirty="0">
                          <a:solidFill>
                            <a:schemeClr val="bg1"/>
                          </a:solidFill>
                        </a:rPr>
                        <a:t>54.6</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r>
                        <a:rPr lang="en-US" sz="1800" dirty="0">
                          <a:solidFill>
                            <a:schemeClr val="bg1"/>
                          </a:solidFill>
                        </a:rPr>
                        <a:t>56.6</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extLst>
                  <a:ext uri="{0D108BD9-81ED-4DB2-BD59-A6C34878D82A}">
                    <a16:rowId xmlns:a16="http://schemas.microsoft.com/office/drawing/2014/main" val="3945036230"/>
                  </a:ext>
                </a:extLst>
              </a:tr>
              <a:tr h="514073">
                <a:tc>
                  <a:txBody>
                    <a:bodyPr/>
                    <a:lstStyle/>
                    <a:p>
                      <a:pPr algn="l"/>
                      <a:r>
                        <a:rPr lang="en-US" sz="1800" dirty="0">
                          <a:solidFill>
                            <a:schemeClr val="bg1"/>
                          </a:solidFill>
                        </a:rPr>
                        <a:t>Average min FCT (</a:t>
                      </a:r>
                      <a:r>
                        <a:rPr lang="en-AU" sz="1800" kern="1200" dirty="0">
                          <a:solidFill>
                            <a:schemeClr val="bg1"/>
                          </a:solidFill>
                          <a:effectLst/>
                          <a:latin typeface="+mn-lt"/>
                          <a:ea typeface="+mn-ea"/>
                          <a:cs typeface="+mn-cs"/>
                          <a:sym typeface="Symbol" pitchFamily="2" charset="2"/>
                        </a:rPr>
                        <a:t></a:t>
                      </a:r>
                      <a:r>
                        <a:rPr lang="en-US" sz="1800" dirty="0">
                          <a:solidFill>
                            <a:schemeClr val="bg1"/>
                          </a:solidFill>
                        </a:rPr>
                        <a:t>m)</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r>
                        <a:rPr lang="en-US" sz="1800" dirty="0">
                          <a:solidFill>
                            <a:schemeClr val="bg1"/>
                          </a:solidFill>
                        </a:rPr>
                        <a:t>133.6</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r>
                        <a:rPr lang="en-US" sz="1800" dirty="0">
                          <a:solidFill>
                            <a:schemeClr val="bg1"/>
                          </a:solidFill>
                        </a:rPr>
                        <a:t>142.3</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extLst>
                  <a:ext uri="{0D108BD9-81ED-4DB2-BD59-A6C34878D82A}">
                    <a16:rowId xmlns:a16="http://schemas.microsoft.com/office/drawing/2014/main" val="3151369640"/>
                  </a:ext>
                </a:extLst>
              </a:tr>
              <a:tr h="514073">
                <a:tc>
                  <a:txBody>
                    <a:bodyPr/>
                    <a:lstStyle/>
                    <a:p>
                      <a:pPr algn="l"/>
                      <a:r>
                        <a:rPr lang="en-US" sz="1800" dirty="0">
                          <a:solidFill>
                            <a:schemeClr val="bg1"/>
                          </a:solidFill>
                        </a:rPr>
                        <a:t>Maximum lipid arc (</a:t>
                      </a:r>
                      <a:r>
                        <a:rPr lang="en-US" sz="1800" baseline="30000" dirty="0">
                          <a:solidFill>
                            <a:schemeClr val="bg1"/>
                          </a:solidFill>
                        </a:rPr>
                        <a:t>o</a:t>
                      </a:r>
                      <a:r>
                        <a:rPr lang="en-US" sz="1800" dirty="0">
                          <a:solidFill>
                            <a:schemeClr val="bg1"/>
                          </a:solidFill>
                        </a:rPr>
                        <a:t>)</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r>
                        <a:rPr lang="en-US" sz="1800" dirty="0">
                          <a:solidFill>
                            <a:schemeClr val="bg1"/>
                          </a:solidFill>
                        </a:rPr>
                        <a:t>224.8</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r>
                        <a:rPr lang="en-US" sz="1800" dirty="0">
                          <a:solidFill>
                            <a:schemeClr val="bg1"/>
                          </a:solidFill>
                        </a:rPr>
                        <a:t>230.2</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extLst>
                  <a:ext uri="{0D108BD9-81ED-4DB2-BD59-A6C34878D82A}">
                    <a16:rowId xmlns:a16="http://schemas.microsoft.com/office/drawing/2014/main" val="47309747"/>
                  </a:ext>
                </a:extLst>
              </a:tr>
              <a:tr h="514073">
                <a:tc>
                  <a:txBody>
                    <a:bodyPr/>
                    <a:lstStyle/>
                    <a:p>
                      <a:pPr algn="l"/>
                      <a:r>
                        <a:rPr lang="en-US" sz="1800" dirty="0">
                          <a:solidFill>
                            <a:schemeClr val="bg1"/>
                          </a:solidFill>
                        </a:rPr>
                        <a:t>FCT &lt;65um</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r>
                        <a:rPr lang="en-US" sz="1800" dirty="0">
                          <a:solidFill>
                            <a:schemeClr val="bg1"/>
                          </a:solidFill>
                        </a:rPr>
                        <a:t>71.6%</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r>
                        <a:rPr lang="en-US" sz="1800" dirty="0">
                          <a:solidFill>
                            <a:schemeClr val="bg1"/>
                          </a:solidFill>
                        </a:rPr>
                        <a:t>77.5%</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extLst>
                  <a:ext uri="{0D108BD9-81ED-4DB2-BD59-A6C34878D82A}">
                    <a16:rowId xmlns:a16="http://schemas.microsoft.com/office/drawing/2014/main" val="2615339674"/>
                  </a:ext>
                </a:extLst>
              </a:tr>
              <a:tr h="514073">
                <a:tc>
                  <a:txBody>
                    <a:bodyPr/>
                    <a:lstStyle/>
                    <a:p>
                      <a:pPr algn="l"/>
                      <a:r>
                        <a:rPr lang="en-US" sz="1800" dirty="0">
                          <a:solidFill>
                            <a:schemeClr val="bg1"/>
                          </a:solidFill>
                        </a:rPr>
                        <a:t>Lipid rich plaque*</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r>
                        <a:rPr lang="en-US" sz="1800" dirty="0">
                          <a:solidFill>
                            <a:schemeClr val="bg1"/>
                          </a:solidFill>
                        </a:rPr>
                        <a:t>91%</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tc>
                  <a:txBody>
                    <a:bodyPr/>
                    <a:lstStyle/>
                    <a:p>
                      <a:pPr algn="ctr"/>
                      <a:r>
                        <a:rPr lang="en-US" sz="1800" dirty="0">
                          <a:solidFill>
                            <a:schemeClr val="bg1"/>
                          </a:solidFill>
                        </a:rPr>
                        <a:t>90%</a:t>
                      </a:r>
                    </a:p>
                  </a:txBody>
                  <a:tcPr marL="68580" marR="68580" marT="34290" marB="3429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007F"/>
                    </a:solidFill>
                  </a:tcPr>
                </a:tc>
                <a:extLst>
                  <a:ext uri="{0D108BD9-81ED-4DB2-BD59-A6C34878D82A}">
                    <a16:rowId xmlns:a16="http://schemas.microsoft.com/office/drawing/2014/main" val="3362767045"/>
                  </a:ext>
                </a:extLst>
              </a:tr>
            </a:tbl>
          </a:graphicData>
        </a:graphic>
      </p:graphicFrame>
      <p:sp>
        <p:nvSpPr>
          <p:cNvPr id="5" name="TextBox 4">
            <a:extLst>
              <a:ext uri="{FF2B5EF4-FFF2-40B4-BE49-F238E27FC236}">
                <a16:creationId xmlns:a16="http://schemas.microsoft.com/office/drawing/2014/main" id="{99537567-63E8-A544-9CD9-0D0DC86FDFC0}"/>
              </a:ext>
            </a:extLst>
          </p:cNvPr>
          <p:cNvSpPr txBox="1"/>
          <p:nvPr/>
        </p:nvSpPr>
        <p:spPr>
          <a:xfrm>
            <a:off x="949833" y="4602780"/>
            <a:ext cx="7406763" cy="300082"/>
          </a:xfrm>
          <a:prstGeom prst="rect">
            <a:avLst/>
          </a:prstGeom>
          <a:noFill/>
        </p:spPr>
        <p:txBody>
          <a:bodyPr wrap="square" rtlCol="0">
            <a:spAutoFit/>
          </a:bodyPr>
          <a:lstStyle/>
          <a:p>
            <a:r>
              <a:rPr lang="en-US" sz="1350" dirty="0">
                <a:solidFill>
                  <a:schemeClr val="bg1"/>
                </a:solidFill>
                <a:latin typeface="+mn-lt"/>
              </a:rPr>
              <a:t>*lipid rich plaque defined as 3 consecutive images </a:t>
            </a:r>
            <a:r>
              <a:rPr lang="en-US" sz="1350" dirty="0">
                <a:solidFill>
                  <a:srgbClr val="FFFFFF"/>
                </a:solidFill>
                <a:latin typeface="+mn-lt"/>
              </a:rPr>
              <a:t>containing </a:t>
            </a:r>
            <a:r>
              <a:rPr lang="en-US" sz="1350" dirty="0">
                <a:solidFill>
                  <a:srgbClr val="FFFFFF"/>
                </a:solidFill>
              </a:rPr>
              <a:t>FCT </a:t>
            </a:r>
            <a:r>
              <a:rPr lang="en-AU" sz="1350" dirty="0">
                <a:solidFill>
                  <a:srgbClr val="FFFFFF"/>
                </a:solidFill>
                <a:sym typeface="Symbol" pitchFamily="2" charset="2"/>
              </a:rPr>
              <a:t></a:t>
            </a:r>
            <a:r>
              <a:rPr lang="en-AU" sz="1350" dirty="0">
                <a:solidFill>
                  <a:srgbClr val="FFFFFF"/>
                </a:solidFill>
              </a:rPr>
              <a:t>120</a:t>
            </a:r>
            <a:r>
              <a:rPr lang="en-AU" sz="1350" dirty="0">
                <a:solidFill>
                  <a:srgbClr val="FFFFFF"/>
                </a:solidFill>
                <a:sym typeface="Symbol" pitchFamily="2" charset="2"/>
              </a:rPr>
              <a:t></a:t>
            </a:r>
            <a:r>
              <a:rPr lang="en-AU" sz="1350" dirty="0">
                <a:solidFill>
                  <a:srgbClr val="FFFFFF"/>
                </a:solidFill>
              </a:rPr>
              <a:t>m and lipid arc &gt;90</a:t>
            </a:r>
            <a:r>
              <a:rPr lang="en-AU" sz="1350" baseline="30000" dirty="0">
                <a:solidFill>
                  <a:srgbClr val="FFFFFF"/>
                </a:solidFill>
              </a:rPr>
              <a:t>o</a:t>
            </a:r>
            <a:endParaRPr lang="en-US" sz="1350" dirty="0">
              <a:solidFill>
                <a:srgbClr val="FFFFFF"/>
              </a:solidFill>
              <a:latin typeface="+mn-lt"/>
            </a:endParaRPr>
          </a:p>
        </p:txBody>
      </p:sp>
    </p:spTree>
    <p:extLst>
      <p:ext uri="{BB962C8B-B14F-4D97-AF65-F5344CB8AC3E}">
        <p14:creationId xmlns:p14="http://schemas.microsoft.com/office/powerpoint/2010/main" val="7937300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47C45-0C87-814D-86D3-1F9EA63CBFE2}"/>
              </a:ext>
            </a:extLst>
          </p:cNvPr>
          <p:cNvSpPr>
            <a:spLocks noGrp="1"/>
          </p:cNvSpPr>
          <p:nvPr>
            <p:ph type="title"/>
          </p:nvPr>
        </p:nvSpPr>
        <p:spPr>
          <a:xfrm>
            <a:off x="1293019" y="175260"/>
            <a:ext cx="6557963" cy="857250"/>
          </a:xfrm>
        </p:spPr>
        <p:txBody>
          <a:bodyPr/>
          <a:lstStyle/>
          <a:p>
            <a:r>
              <a:rPr lang="en-US" dirty="0"/>
              <a:t>HUYGENS Primary Endpoint: Minimum Fibrous Cap Thickness</a:t>
            </a:r>
          </a:p>
        </p:txBody>
      </p:sp>
      <p:grpSp>
        <p:nvGrpSpPr>
          <p:cNvPr id="14" name="Group 13">
            <a:extLst>
              <a:ext uri="{FF2B5EF4-FFF2-40B4-BE49-F238E27FC236}">
                <a16:creationId xmlns:a16="http://schemas.microsoft.com/office/drawing/2014/main" id="{16B9F206-0E01-D54E-87B0-3EB5C6E095EB}"/>
              </a:ext>
            </a:extLst>
          </p:cNvPr>
          <p:cNvGrpSpPr/>
          <p:nvPr/>
        </p:nvGrpSpPr>
        <p:grpSpPr>
          <a:xfrm>
            <a:off x="1201751" y="968693"/>
            <a:ext cx="6756387" cy="4136121"/>
            <a:chOff x="649834" y="1291590"/>
            <a:chExt cx="9008516" cy="5514828"/>
          </a:xfrm>
        </p:grpSpPr>
        <p:pic>
          <p:nvPicPr>
            <p:cNvPr id="4" name="Picture 3">
              <a:extLst>
                <a:ext uri="{FF2B5EF4-FFF2-40B4-BE49-F238E27FC236}">
                  <a16:creationId xmlns:a16="http://schemas.microsoft.com/office/drawing/2014/main" id="{28DFCEB1-C82F-3943-A1C4-F539037244D0}"/>
                </a:ext>
              </a:extLst>
            </p:cNvPr>
            <p:cNvPicPr>
              <a:picLocks noChangeAspect="1"/>
            </p:cNvPicPr>
            <p:nvPr/>
          </p:nvPicPr>
          <p:blipFill>
            <a:blip r:embed="rId3"/>
            <a:stretch>
              <a:fillRect/>
            </a:stretch>
          </p:blipFill>
          <p:spPr>
            <a:xfrm>
              <a:off x="649834" y="1291590"/>
              <a:ext cx="9008516" cy="5514828"/>
            </a:xfrm>
            <a:prstGeom prst="rect">
              <a:avLst/>
            </a:prstGeom>
          </p:spPr>
        </p:pic>
        <p:sp>
          <p:nvSpPr>
            <p:cNvPr id="9" name="TextBox 8">
              <a:extLst>
                <a:ext uri="{FF2B5EF4-FFF2-40B4-BE49-F238E27FC236}">
                  <a16:creationId xmlns:a16="http://schemas.microsoft.com/office/drawing/2014/main" id="{9EF7690E-3D02-C344-8D75-0BF90C82EB95}"/>
                </a:ext>
              </a:extLst>
            </p:cNvPr>
            <p:cNvSpPr txBox="1"/>
            <p:nvPr/>
          </p:nvSpPr>
          <p:spPr>
            <a:xfrm>
              <a:off x="2918461" y="4358641"/>
              <a:ext cx="1897380" cy="430887"/>
            </a:xfrm>
            <a:prstGeom prst="rect">
              <a:avLst/>
            </a:prstGeom>
            <a:noFill/>
          </p:spPr>
          <p:txBody>
            <a:bodyPr wrap="square" rtlCol="0">
              <a:spAutoFit/>
            </a:bodyPr>
            <a:lstStyle/>
            <a:p>
              <a:pPr algn="ctr"/>
              <a:r>
                <a:rPr lang="en-US" sz="1500" dirty="0">
                  <a:solidFill>
                    <a:schemeClr val="bg1"/>
                  </a:solidFill>
                  <a:latin typeface="Arial" panose="020B0604020202020204" pitchFamily="34" charset="0"/>
                  <a:cs typeface="Arial" panose="020B0604020202020204" pitchFamily="34" charset="0"/>
                </a:rPr>
                <a:t>+21.5</a:t>
              </a:r>
            </a:p>
          </p:txBody>
        </p:sp>
        <p:sp>
          <p:nvSpPr>
            <p:cNvPr id="10" name="TextBox 9">
              <a:extLst>
                <a:ext uri="{FF2B5EF4-FFF2-40B4-BE49-F238E27FC236}">
                  <a16:creationId xmlns:a16="http://schemas.microsoft.com/office/drawing/2014/main" id="{CB37B2DE-D1E2-1C46-9BDC-CF3E2F55DD14}"/>
                </a:ext>
              </a:extLst>
            </p:cNvPr>
            <p:cNvSpPr txBox="1"/>
            <p:nvPr/>
          </p:nvSpPr>
          <p:spPr>
            <a:xfrm>
              <a:off x="5882641" y="2419350"/>
              <a:ext cx="1897380" cy="430887"/>
            </a:xfrm>
            <a:prstGeom prst="rect">
              <a:avLst/>
            </a:prstGeom>
            <a:noFill/>
          </p:spPr>
          <p:txBody>
            <a:bodyPr wrap="square" rtlCol="0">
              <a:spAutoFit/>
            </a:bodyPr>
            <a:lstStyle/>
            <a:p>
              <a:pPr algn="ctr"/>
              <a:r>
                <a:rPr lang="en-US" sz="1500" dirty="0">
                  <a:solidFill>
                    <a:schemeClr val="bg1"/>
                  </a:solidFill>
                  <a:latin typeface="Arial" panose="020B0604020202020204" pitchFamily="34" charset="0"/>
                  <a:cs typeface="Arial" panose="020B0604020202020204" pitchFamily="34" charset="0"/>
                </a:rPr>
                <a:t>+42.7</a:t>
              </a:r>
            </a:p>
          </p:txBody>
        </p:sp>
        <p:sp>
          <p:nvSpPr>
            <p:cNvPr id="12" name="TextBox 11">
              <a:extLst>
                <a:ext uri="{FF2B5EF4-FFF2-40B4-BE49-F238E27FC236}">
                  <a16:creationId xmlns:a16="http://schemas.microsoft.com/office/drawing/2014/main" id="{7C6712B7-5F3F-AA4F-A7FF-022D97B04130}"/>
                </a:ext>
              </a:extLst>
            </p:cNvPr>
            <p:cNvSpPr txBox="1"/>
            <p:nvPr/>
          </p:nvSpPr>
          <p:spPr>
            <a:xfrm>
              <a:off x="2891790" y="2857153"/>
              <a:ext cx="1897380" cy="430887"/>
            </a:xfrm>
            <a:prstGeom prst="rect">
              <a:avLst/>
            </a:prstGeom>
            <a:noFill/>
          </p:spPr>
          <p:txBody>
            <a:bodyPr wrap="square" rtlCol="0">
              <a:spAutoFit/>
            </a:bodyPr>
            <a:lstStyle/>
            <a:p>
              <a:pPr algn="ctr"/>
              <a:r>
                <a:rPr lang="en-US" sz="1500" dirty="0">
                  <a:solidFill>
                    <a:schemeClr val="bg1"/>
                  </a:solidFill>
                  <a:latin typeface="Arial" panose="020B0604020202020204" pitchFamily="34" charset="0"/>
                  <a:cs typeface="Arial" panose="020B0604020202020204" pitchFamily="34" charset="0"/>
                </a:rPr>
                <a:t>P=0.015</a:t>
              </a:r>
            </a:p>
          </p:txBody>
        </p:sp>
      </p:grpSp>
    </p:spTree>
    <p:extLst>
      <p:ext uri="{BB962C8B-B14F-4D97-AF65-F5344CB8AC3E}">
        <p14:creationId xmlns:p14="http://schemas.microsoft.com/office/powerpoint/2010/main" val="324952911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4aa77953-32ef-43b2-823f-794cbfc04ff1"/>
</p:tagLst>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600" b="0" i="0" u="none" strike="noStrike" cap="none" normalizeH="0" baseline="0">
            <a:ln>
              <a:noFill/>
            </a:ln>
            <a:solidFill>
              <a:srgbClr val="FFFFFF"/>
            </a:solidFill>
            <a:effectLst/>
            <a:latin typeface="Helvetica"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600" b="0" i="0" u="none" strike="noStrike" cap="none" normalizeH="0" baseline="0">
            <a:ln>
              <a:noFill/>
            </a:ln>
            <a:solidFill>
              <a:srgbClr val="FFFFFF"/>
            </a:solidFill>
            <a:effectLst/>
            <a:latin typeface="Helvetica" charset="0"/>
            <a:ea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9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8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CCDA1D4E2674448A0902ACE23E2F7F3" ma:contentTypeVersion="" ma:contentTypeDescription="Create a new document." ma:contentTypeScope="" ma:versionID="b63e01ba9cfbea8d825d3b6f956de53d">
  <xsd:schema xmlns:xsd="http://www.w3.org/2001/XMLSchema" xmlns:xs="http://www.w3.org/2001/XMLSchema" xmlns:p="http://schemas.microsoft.com/office/2006/metadata/properties" xmlns:ns2="9CC6DA9F-6D81-45C4-89C4-7EB77718B956" xmlns:ns3="42fe046d-86dd-43d2-bdc0-8f834945f3f1" xmlns:ns4="9cc6da9f-6d81-45c4-89c4-7eb77718b956" targetNamespace="http://schemas.microsoft.com/office/2006/metadata/properties" ma:root="true" ma:fieldsID="65d191419875519cf6915d54afaedb52" ns2:_="" ns3:_="" ns4:_="">
    <xsd:import namespace="9CC6DA9F-6D81-45C4-89C4-7EB77718B956"/>
    <xsd:import namespace="42fe046d-86dd-43d2-bdc0-8f834945f3f1"/>
    <xsd:import namespace="9cc6da9f-6d81-45c4-89c4-7eb77718b95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4:MediaServiceDateTaken" minOccurs="0"/>
                <xsd:element ref="ns4:MediaServiceAutoTags" minOccurs="0"/>
                <xsd:element ref="ns4:MediaServiceLocation" minOccurs="0"/>
                <xsd:element ref="ns4:MediaServiceOCR" minOccurs="0"/>
                <xsd:element ref="ns4:MediaServiceEventHashCode" minOccurs="0"/>
                <xsd:element ref="ns4:MediaServiceGenerationTime"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C6DA9F-6D81-45C4-89C4-7EB77718B9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2fe046d-86dd-43d2-bdc0-8f834945f3f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cc6da9f-6d81-45c4-89c4-7eb77718b956" elementFormDefault="qualified">
    <xsd:import namespace="http://schemas.microsoft.com/office/2006/documentManagement/types"/>
    <xsd:import namespace="http://schemas.microsoft.com/office/infopath/2007/PartnerControls"/>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sisl xmlns:xsi="http://www.w3.org/2001/XMLSchema-instance" xmlns:xsd="http://www.w3.org/2001/XMLSchema" xmlns="http://www.boldonjames.com/2008/01/sie/internal/label" sislVersion="0" policy="82ad3a63-90ad-4a46-a3cb-757f4658e205" origin="userSelected">
  <element uid="7349a702-6462-4442-88eb-c64cd513835c" value=""/>
  <element uid="96dc6479-e616-4b57-91d9-9a433fe4fcdb" value=""/>
  <element uid="9036a7a1-5a4f-48d3-b24b-dfdab053dac9" value=""/>
</sisl>
</file>

<file path=customXml/itemProps1.xml><?xml version="1.0" encoding="utf-8"?>
<ds:datastoreItem xmlns:ds="http://schemas.openxmlformats.org/officeDocument/2006/customXml" ds:itemID="{9FB9E995-95B0-41C6-B182-9E79F229314B}">
  <ds:schemaRefs>
    <ds:schemaRef ds:uri="http://schemas.microsoft.com/office/infopath/2007/PartnerControls"/>
    <ds:schemaRef ds:uri="5ec8d264-bc1d-486e-b03b-17798a87881d"/>
    <ds:schemaRef ds:uri="http://purl.org/dc/terms/"/>
    <ds:schemaRef ds:uri="http://purl.org/dc/dcmitype/"/>
    <ds:schemaRef ds:uri="http://purl.org/dc/elements/1.1/"/>
    <ds:schemaRef ds:uri="http://schemas.openxmlformats.org/package/2006/metadata/core-properties"/>
    <ds:schemaRef ds:uri="http://schemas.microsoft.com/office/2006/documentManagement/typ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300F4FB7-3B94-4DC7-AC43-5AFBCC5DA73C}">
  <ds:schemaRefs>
    <ds:schemaRef ds:uri="http://schemas.microsoft.com/sharepoint/v3/contenttype/forms"/>
  </ds:schemaRefs>
</ds:datastoreItem>
</file>

<file path=customXml/itemProps3.xml><?xml version="1.0" encoding="utf-8"?>
<ds:datastoreItem xmlns:ds="http://schemas.openxmlformats.org/officeDocument/2006/customXml" ds:itemID="{1E71C790-4ADC-449F-AAAB-B43B8B1E662C}"/>
</file>

<file path=customXml/itemProps4.xml><?xml version="1.0" encoding="utf-8"?>
<ds:datastoreItem xmlns:ds="http://schemas.openxmlformats.org/officeDocument/2006/customXml" ds:itemID="{9402378D-7EB9-48EA-A4A0-1AAE77D6D934}">
  <ds:schemaRefs>
    <ds:schemaRef ds:uri="http://www.w3.org/2001/XMLSchema"/>
    <ds:schemaRef ds:uri="http://www.boldonjames.com/2008/01/sie/internal/label"/>
  </ds:schemaRefs>
</ds:datastoreItem>
</file>

<file path=docProps/app.xml><?xml version="1.0" encoding="utf-8"?>
<Properties xmlns="http://schemas.openxmlformats.org/officeDocument/2006/extended-properties" xmlns:vt="http://schemas.openxmlformats.org/officeDocument/2006/docPropsVTypes">
  <TotalTime>0</TotalTime>
  <Words>1110</Words>
  <Application>Microsoft Office PowerPoint</Application>
  <PresentationFormat>On-screen Show (16:9)</PresentationFormat>
  <Paragraphs>216</Paragraphs>
  <Slides>18</Slides>
  <Notes>18</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18</vt:i4>
      </vt:variant>
    </vt:vector>
  </HeadingPairs>
  <TitlesOfParts>
    <vt:vector size="24" baseType="lpstr">
      <vt:lpstr>Arial</vt:lpstr>
      <vt:lpstr>Helvetica</vt:lpstr>
      <vt:lpstr>Times</vt:lpstr>
      <vt:lpstr>Blank Presentation</vt:lpstr>
      <vt:lpstr>9_Blank Presentation</vt:lpstr>
      <vt:lpstr>8_Blank Presentation</vt:lpstr>
      <vt:lpstr>Assessing the Impact of PCSK9 Inhibition on Coronary Plaque Phenotype with Optical Coherence Tomography: Primary results of the HUYGENS Study  </vt:lpstr>
      <vt:lpstr>Background</vt:lpstr>
      <vt:lpstr>HUYGENS Study Design</vt:lpstr>
      <vt:lpstr>Imaging Analysis</vt:lpstr>
      <vt:lpstr>PowerPoint Presentation</vt:lpstr>
      <vt:lpstr>Baseline Demographics and Statin Usage</vt:lpstr>
      <vt:lpstr>LDL Cholesterol</vt:lpstr>
      <vt:lpstr>Baseline OCT Measures</vt:lpstr>
      <vt:lpstr>HUYGENS Primary Endpoint: Minimum Fibrous Cap Thickness</vt:lpstr>
      <vt:lpstr>HUYGENS Secondary Endpoint: Percent Change Minimum Fibrous Cap Thickness</vt:lpstr>
      <vt:lpstr>HUYGENS Secondary Endpoint:  Mean Minimum Fibrous Cap Thickness</vt:lpstr>
      <vt:lpstr>HUYGENS Secondary Endpoint: Maximum Lipid Arc</vt:lpstr>
      <vt:lpstr>HUYGENS Exploratory Endpoint: Patients with On-Treatment Minimum FCT &lt;65 m </vt:lpstr>
      <vt:lpstr>Relationship Between LDL-C and Changes in Fibrous Cap Thickness</vt:lpstr>
      <vt:lpstr>Lipid Rich Plaque Data</vt:lpstr>
      <vt:lpstr>Adverse Clinical Events and Safety Findings</vt:lpstr>
      <vt:lpstr>Conclusions</vt:lpstr>
      <vt:lpstr>Some Final Thoughts</vt:lpstr>
    </vt:vector>
  </TitlesOfParts>
  <Company>Cleveland Clinic Foundation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Steven Nissen</dc:creator>
  <cp:keywords>*$%IU-*$%ClinTrials</cp:keywords>
  <cp:lastModifiedBy>Grossalber, Karina</cp:lastModifiedBy>
  <cp:revision>484</cp:revision>
  <dcterms:created xsi:type="dcterms:W3CDTF">2003-07-22T15:43:03Z</dcterms:created>
  <dcterms:modified xsi:type="dcterms:W3CDTF">2021-09-03T06:10:48Z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IndexRef">
    <vt:lpwstr>8432ed4a-353c-4567-a42f-4d7ea0fd41c6</vt:lpwstr>
  </property>
  <property fmtid="{D5CDD505-2E9C-101B-9397-08002B2CF9AE}" pid="3" name="bjSaver">
    <vt:lpwstr>w/KF0uLF9sc+uABZmCC7XjT0+eT3KOss</vt:lpwstr>
  </property>
  <property fmtid="{D5CDD505-2E9C-101B-9397-08002B2CF9AE}" pid="4" name="bjDocumentSecurityLabel">
    <vt:lpwstr>Internal Use Only - Clinical Trials</vt:lpwstr>
  </property>
  <property fmtid="{D5CDD505-2E9C-101B-9397-08002B2CF9AE}" pid="5" name="ContentTypeId">
    <vt:lpwstr>0x010100ECCDA1D4E2674448A0902ACE23E2F7F3</vt:lpwstr>
  </property>
  <property fmtid="{D5CDD505-2E9C-101B-9397-08002B2CF9AE}" pid="6" name="bjDocumentLabelXML">
    <vt:lpwstr>&lt;?xml version="1.0" encoding="us-ascii"?&gt;&lt;sisl xmlns:xsi="http://www.w3.org/2001/XMLSchema-instance" xmlns:xsd="http://www.w3.org/2001/XMLSchema" sislVersion="0" policy="82ad3a63-90ad-4a46-a3cb-757f4658e205" origin="userSelected" xmlns="http://www.boldonj</vt:lpwstr>
  </property>
  <property fmtid="{D5CDD505-2E9C-101B-9397-08002B2CF9AE}" pid="7" name="bjDocumentLabelXML-0">
    <vt:lpwstr>ames.com/2008/01/sie/internal/label"&gt;&lt;element uid="7349a702-6462-4442-88eb-c64cd513835c" value="" /&gt;&lt;element uid="96dc6479-e616-4b57-91d9-9a433fe4fcdb" value="" /&gt;&lt;element uid="9036a7a1-5a4f-48d3-b24b-dfdab053dac9" value="" /&gt;&lt;/sisl&gt;</vt:lpwstr>
  </property>
</Properties>
</file>